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сказка: знакомство с жанром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устного народного творчества: вымысел, мудрость и яркие герои про добро, зло и справедливость.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появились народные сказки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долго жили только в устной форме и передавались от старших к младшим. В XIX веке их начали записывать, чтобы сохранить. Среди известных собирателей — Александр Афанасьев и Владимир Даль; сказки читали дома и в школе.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русские народные сказки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сказки строятся вокруг чудес: происходят превращения, встречаются волшебные предметы и необычные помощники. Герою часто приходится решать загадки и проходить испытания, чтобы добиться результата.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 запоминаются особенно легко: звери в них разговаривают и действуют как люди. Такие истории отражают характеры и привычки, поэтому мораль считывается через поведение героев.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сказки рассказывают о повседневной жизни. В них важны смекалка, находчивость и чувство юмора: герой нередко побеждает хитростью и умеет выкручиваться в смешных ситуациях.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и кто мешает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Иван-царевич, Иван-дурак, Емеля, Марья-царевна, а также Баба-яга, Кощей Бессмертный, Змей Горыныч и Серый Волк. Положительные герои проходят испытания, учатся выбирать и действовать, становясь сильнее.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помощники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персонажи мешают, пугают или проверяют характер героя. Волшебные помощники — например, конь, птица или волк — поддерживают добрых героев и помогают им победить, когда силы оказываются неравными.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волшебная сказка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сюжетный ход: беда → путь → помощь → испытание → победа → возвращение
</a:t>
            </a:r>
            <a:endParaRPr lang="en-US" sz="15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06061" y="1429640"/>
            <a:ext cx="403725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сказочные мотивы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предмет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дают предмет или средство с особыми свойствами. Оно выручает в трудный момент и становится ключом к победе в решающем испытании.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превращение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возможно превращение: меняется внешний вид, судьба или роль персонажа. Такие моменты показывают, что мир сказки живёт по особым законам.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лес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начинается «путь», ведут герои через лес и дальние пространства. Это создаёт ощущение, что обычный мир позади, а впереди — испытания и перемены.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Троекратные повторы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Встречается число три: три брата, три задания, три попытки. Повторы помогают слушателю следить за развитием сюжета и подчёркивают важность каждого шага.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чаще всего запоминаются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иллюстрирует, какие персонажи чаще всего узнаются среди школьных чтений: у каждого из них есть яркий «узнаваемый» образ.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символы сказочного мира обычно связывают с Бабой-ягой и Иваном-царевичем: они чаще появляются в популярных пересказах и книгах.
</a:t>
            </a:r>
            <a:endParaRPr lang="en-US" sz="1595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из представленного описания; точные количественные данные не указаны, поэтому доли даны как равные по визуальному принципу.
</a:t>
            </a:r>
            <a:endParaRPr lang="en-US" sz="9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народный быт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заметны предметы и детали старинной жизни: печь, изба, лапти, деревянная посуда, телега и корзина. Такие детали помогают почувствовать, что события происходят «рядом с домом».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мир опирается на реальный труд, домашний уклад и природу: поле, лесная тропа, повседневные заботы. Даже когда случается чудо, фон остаётся понятным — знакомые вещи делают историю ближе.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9866" y="1175216"/>
            <a:ext cx="220016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видов сказок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вида сказок различаются по тому, что для них главное: чудо и испытание, поведение животных или наблюдения за жизнью людей.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сказок по-своему учит добру: волшебные — через испытание, о животных — через характер, бытовые — через наблюдение и смекалку.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признакам, указанным в исходном описании (конкретные тексты примеров не перечислены полностью).
</a:t>
            </a:r>
            <a:endParaRPr lang="en-US" sz="11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сказки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народной сказки характерны повторы, устойчивые начала и окончания, простые диалоги и яркие определения. Часто звучат формулы вроде «жили-были», «в тридевятом царстве…» и «стали они жить-поживать».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легко запоминается благодаря ритму и повторяющимся оборотам. Поэтому её удобно читать вслух, обсуждать с одноклассниками и пересказывать, сохраняя смысл и настроение истории.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нередко используются уменьшительные формы, которые делают сказку более тёплой и живой. Так герои и события звучат ближе слушателю, а интонация кажется заботливой и понятной.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сюжета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повторяющиеся мотивы помогают слушателю удерживать сюжет: сначала появляется беда или запрет, затем герой проходит путь, получает помощь и сталкивается с испытанием.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«собирающими» сюжет элементами становятся испытание и повторение. Они создают ожидание развязки и делают обучение незаметным, через действия героев.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выборка по типичным школьным пересказам и сюжетным схемам; точная статистика частот не приводится.
</a:t>
            </a:r>
            <a:endParaRPr lang="en-US" sz="11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добра и зла в сказке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сказке часто связывают с честностью, трудолюбием и верностью слову. Добрые герои стараются поступать по справедливости, умеют благодарить и уважать других, даже когда им трудно.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 обычно изображают через жадность, зависть, жестокость, обман и желание навредить. Нередко злой персонаж действует против порядка мира, а его поступки приводят к наказанию или поражению.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герой проходит испытания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типовую последовательность шагов в волшебных и частично бытовых сюжетах; в разных сказках порядок может слегка отличаться.
</a:t>
            </a:r>
            <a:endParaRPr lang="en-US" sz="151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сказки и их смысл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«Царевна-лягушка» показывает: настоящая ценность может скрываться за непривычной внешностью. Герою важно смотреть не только на внешние признаки, но и на поступки, терпение и уважение.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«Колобок» построен на повторении и предупреждает: самоуверенность опасна. Герой снова и снова встречает новых персонажей, но из-за недостатка осторожности и доверчивости теряет шансы на спасение.
</a:t>
            </a:r>
            <a:endParaRPr lang="en-US" sz="1291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 щучьему велению» учит тому, что чудо становится полезным, когда им распоряжаются разумно. В центре — простой герой, который получает помощь и постепенно учится справляться с обстоятельствами.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«Гуси-лебеди» подчёркивает ответственность за близких и умение исправлять ошибку. Герои проходят путь заботы и труда, а наградой становятся возвращение и восстановление справедливости.
</a:t>
            </a:r>
            <a:endParaRPr lang="en-US" sz="12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75043"/>
            <a:ext cx="4814700" cy="32711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знакомые сказки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сюжеты легко запомнить: в каждой сказке герой совершает ключевое действие, а читатель получает понятный нравственный вывод.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принцип может звучать по-разному: чаще всего ценятся сотрудничество, внимательность и уважительное отношение к людям и правилам.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сказки в пересказах для школьного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важны в русской сказке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сюжетах герой побеждает не только силой, но и терпением. Поэтому труд и смекалка становятся «двигателем» изменений, а доброта удерживает человечность.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ключевые ценности связаны с действиями. Чем внимательнее герой относится к делу и людям, тем выше шанс на награду и благополучное возвращение.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распространённым мотивам в традиционных сюжетах (без статистических подсчётов).
</a:t>
            </a:r>
            <a:endParaRPr lang="en-US" sz="12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иллюстрациях и фильмах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1890-е–1900-е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— начале XX века художники активно создавали иллюстрации к народным сюжетам. Отдельно запомнились работы Ивана Билибина, где сказочный мир получал узнаваемые детали.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экранизации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народных сказок становились основой для кино и театра: режиссёры переносили приключения героев на экран через костюмы, музыку и сценическое действие.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век: новые постановки и современные интерпретации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экранизации и сценические версии сохраняют традиционные образы, но используют новые средства визуального языка. Благодаря этому сказки остаются понятными и сегодня.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1960–1980-е: развитие мультфильмов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всё чаще оживали в анимации. Это помогало детям видеть превращения и чудеса наглядно, сохраняя узнаваемый ритм сказочного повествования.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остаётся интересной сегодня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остаётся понятной современным детям, потому что в ней есть ясный сюжет и хорошо различимые поступки героев. Через дружбу, страх и выбор ребёнок узнаёт знакомые жизненные ситуации.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помогают читать без усталости: события движутся быстро, а важные выводы получаются сами собой. Поэтому сказка доносит различие между добром и злом и запоминается надолго.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сказку внимательнее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повторяющимися числами, запретами и волшебными предметами: они часто подсказывают, где начинается испытание. Повтор также помогает понять, что герой должен пройти один и тот же урок снова.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Заметьте, как меняется герой: сначала он может ошибаться, но затем учится принимать решения. На этой основе легче понять народные представления о добре, труде, семье и справедливости.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Разберите сказку по частям: начало задаёт беду или условие, середина показывает путь и попытки исправить ошибку, а конец подводит итог. Так становится ясна логика развития событий.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Обращайте внимание на противопоставление героев и на необычные поступки. По тому, как персонажи действуют в сложных моментах, легче заметить, кто руководствуется добротой, а кто стремится навредить.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— часть культурного наследия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сказка соединяет вымысел, народную память и нравственные уроки, сохраняя особенности языка и образы старинной жизни. Она учит смелости, трудолюбию, дружбе, честности и уважению, поэтому остаётся важной частью школьного чтения.
</a:t>
            </a:r>
            <a:endParaRPr lang="en-US" sz="172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2026-05-12T20:52:10Z</dcterms:created>
  <dcterms:modified xsi:type="dcterms:W3CDTF">2026-05-12T20:52:10Z</dcterms:modified>
</cp:coreProperties>
</file>