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Непроизводственная сфера мирового хозяйства
</a:t>
            </a:r>
            <a:endParaRPr lang="en-US" sz="2227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Услуги, которые связывают мир и движут экономикой.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Сфера, которая связывает экономику
</a:t>
            </a:r>
            <a:endParaRPr lang="en-US" sz="1973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Непроизводственная сфера объединяет услуги, без которых невозможны современный обмен, обучение, лечение и управление. Сегодня именно она во многом определяет уровень жизни, занятость и конкурентоспособность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ориентиры для понимания темы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является продуктом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промышленности и сельского хозяйства, здесь создается не вещь, а полезное действие: перевозка, консультация, лечение, платеж или доступ к информации.
</a:t>
            </a:r>
            <a:endParaRPr lang="en-US" sz="131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сопровождают повседневную жизнь человека и одновременно обслуживают производство, поставки, расчеты, управление и цифровые коммуникации между предприятиями.
</a:t>
            </a:r>
            <a:endParaRPr lang="en-US" sz="1266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развитием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становится хозяйство, тем больше ему требуются логистика, финансы, образование, связь и аналитика, без которых не работает современный рынок.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презентации: почему именно услуги заняли центральное место в мировой экономике и какие процессы сделали это неизбежным?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237" y="1392109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425" y="2801706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блоки сферы услуг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транспорт и связь обеспечивают движение товаров, людей и информации. Эти отрасли создают повседневную инфраструктуру обмена и делают возможной связь между производителем и потребителем.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распределение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Финансовые, страховые и инвестиционные услуги помогают перераспределять капитал, поддерживать расчеты и снижать риски для бизнеса и домохозяйств.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риски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здравоохранение формируют человеческий капитал, повышают квалификацию, сохраняют здоровье и влияют на долгосрочное развитие общества.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человека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управление, безопасность и социальная защита создают правила, защищают права и обеспечивают общественные блага, которые рынок не всегда предоставляет.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функции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культура и бизнес-услуги расширяют международные контакты, создают рабочие места и формируют новые источники дохода для городов и стран.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впечатлений и сервиса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группируются услуги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показывает, кому и зачем предоставляется услуга, а также какую роль она играет в хозяйстве.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услуг особенно высока в городских и развитых экономиках, где спрос на финансы, образование, медицину и ИКТ постоянно возрастает.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 услуг в экономике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формируют основную часть экономики и рабочих мест, особенно в развитых странах, где спрос на них поддерживается уровнем доходов и урбанизацией.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международной статистики о структуре ВВП и занятости; точные значения зависят от страны и года.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 роста сферы услуг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сдвиги
</a:t>
            </a:r>
            <a:pPr algn="l" indent="0" marL="0">
              <a:lnSpc>
                <a:spcPct val="100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 рост производительности уменьшают потребность в ручном труде в промышленности, но повышают спрос на сервисное сопровождение, аналитику, ремонт, программирование и управление процессами.
</a:t>
            </a:r>
            <a:endParaRPr lang="en-US" sz="1092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потребительского 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все чаще оплачивает образование, медицину, досуг и бытовой сервис как необходимые условия качества жизни, а не как второстепенные расходы.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Аутсорсинг и 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передают непрофильные функции внешним исполнителям, чтобы сосредоточиться на основной деятельности. Поэтому растут бухгалтерские, юридические, рекламные, ИТ- и логистические услуги.
</a:t>
            </a:r>
            <a:endParaRPr lang="en-US" sz="11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торговля организует распределение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звено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связывает производителя с покупателем, организуя движение товаров через витрины, склады, рынки и онлайн-площадки. Она определяет, насколько быстро и удобно товар доходит до потребителя.
</a:t>
            </a:r>
            <a:endParaRPr lang="en-US" sz="1266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Оптовая и розничная торговля выполняют разные функции: первая распределяет крупные партии, вторая делает товары доступными для конечных покупателей в городах и регионах.
</a:t>
            </a:r>
            <a:endParaRPr lang="en-US" sz="1302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коммерция ускорила поиск, заказ и оплату товаров, расширив рынок далеко за пределы одного города или страны и усилив конкуренцию между продавцами.
</a:t>
            </a:r>
            <a:endParaRPr lang="en-US" sz="1351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Складирование, упаковка и посредничество уменьшают потери времени и повышают надежность поставок, особенно когда товар проходит длинный международный путь.
</a:t>
            </a:r>
            <a:endParaRPr lang="en-US" sz="13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перевозки соединяют рынки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перевозок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Морской, железнодорожный, автомобильный и авиационный транспорт обслуживают разные виды грузов и расстояния. Выбор маршрута влияет на стоимость, скорость и надежность доставки.
</a:t>
            </a:r>
            <a:endParaRPr lang="en-US" sz="1251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потоком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координирует склады, маршруты, документы и сроки, чтобы сырье, товары и пассажиры двигались без лишних задержек и потерь.
</a:t>
            </a:r>
            <a:endParaRPr lang="en-US" sz="1299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глобальной экономикой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транспортная сеть страны, тем сильнее ее включенность в мировой рынок: сокращаются издержки, растет обмен и ускоряется международная специализация.
</a:t>
            </a:r>
            <a:endParaRPr lang="en-US" sz="12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цифровой экономики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мобильная связь и облачные технологии ускорили передачу данных и сделали сервисы доступными почти мгновенно в любой точке мира.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объединяют клиентов и поставщиков, снижая издержки поиска, оплаты и доставки услуг, а также расширяя выбор для пользователей.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Удаленная работа, видеосвязь и дистанционное обслуживание стали возможны благодаря развитию сетей связи и программных решений для совместной работы.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обработки данных обеспечивают хранение, обработку и защиту больших объемов информации, на которых держатся современные цифровые услуги.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финансов и страхования
</a:t>
            </a:r>
            <a:endParaRPr lang="en-US" sz="2402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перераспределяют свободные средства между теми, у кого они есть, и теми, кому они нужны для производства, покупки жилья, развития бизнеса и повседневных расчетов.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Страховые компании превращают риск в управляемую финансовую услугу: они компенсируют ущерб при болезни, аварии, потере имущества или сбоях в работе предприятий.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Биржи и инвестиционные институты помогают направлять капитал в перспективные отрасли, а также дают компаниям доступ к финансированию через акции и облигации.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домохозяйств финансовые и страховые сервисы означают удобные платежи, сохранность сбережений и защиту от непредвиденных расходов, что повышает устойчивость семьи.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Домохозяйства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образование и медицина считаются вложением
</a:t>
            </a:r>
            <a:endParaRPr lang="en-US" sz="1955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рост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формирует знания, навыки и способность учиться дальше. Чем выше уровень подготовки населения, тем легче стране осваивать новые технологии и развивать более сложные виды деятельности.
</a:t>
            </a:r>
            <a:endParaRPr lang="en-US" sz="1132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и труд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сохраняет здоровье и продлевает активную жизнь, снижая потери рабочего времени и повышая качество труда. Хорошая система здравоохранения особенно важна в условиях старения населения.
</a:t>
            </a:r>
            <a:endParaRPr lang="en-US" sz="1154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лифты
</a:t>
            </a:r>
            <a:pPr algn="l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школе, колледжу и университету повышает социальную мобильность. Человек получает больше возможностей выбрать профессию, а общество — уменьшить неравенство стартовых условий.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на обучение и лечение — это не только потребление, но и долгосрочное вложение. Оно окупается через рост производительности, доходов и устойчивости экономики.
</a:t>
            </a:r>
            <a:endParaRPr lang="en-US" sz="12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обеспечивают государственные услуги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задает правила экономической жизни: регистрирует права, собирает налоги, регулирует рынки и следит за исполнением законов, без которых услуги не могут работать устойчиво.
</a:t>
            </a:r>
            <a:endParaRPr lang="en-US" sz="1266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правопорядок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Полиция, суды и оборона защищают безопасность общества и собственности. Эти услуги необходимы, потому что рынок не может самостоятельно обеспечить законность и защиту от угроз.
</a:t>
            </a:r>
            <a:endParaRPr lang="en-US" sz="1266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 помогает людям в трудной жизненной ситуации: через пособия, пенсии, льготы и помощь семьям. Это снижает риск бедности и поддерживает спрос.
</a:t>
            </a:r>
            <a:endParaRPr lang="en-US" sz="1352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программы — дороги, связь, коммунальные системы — создают основу для работы бизнеса и повседневной жизни. Их эффект распространяется на всю экономику и регионы.
</a:t>
            </a:r>
            <a:endParaRPr lang="en-US" sz="12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принимает туриста с вокзала или аэропорта, и уже первые часы путешествия зависят от сервиса: транспорта, гостиницы, экскурсионного сопровождения и качества городской среды. Именно здесь рождается впечатление, за которое человек готов платить.
</a:t>
            </a:r>
            <a:endParaRPr lang="en-US" sz="945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как сервис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театры и фестивали сохраняют память места и одновременно делают его частью мировой культурной карты. Посетитель получает не вещь, а опыт, который соединяет образование, досуг и эмоции.
</a:t>
            </a:r>
            <a:endParaRPr lang="en-US" sz="104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опыт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Креативные индустрии расширяют туристический поток через дизайн, гастрономию, события и медиа. Когда регион умеет показать свою уникальность, он получает не только гостей, но и новые рабочие места.
</a:t>
            </a:r>
            <a:endParaRPr lang="en-US" sz="104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региона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людях, местах и впечатлениях
</a:t>
            </a:r>
            <a:endParaRPr lang="en-US" sz="22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международного обмена услугами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способа международной торговли услугами: трансграничная поставка, потребление за рубежом, коммерческое присутствие и временное перемещение специалистов.
</a:t>
            </a:r>
            <a:endParaRPr lang="en-US" sz="81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услуги от обращения до результата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цепочку оказания услуги; в международных сервисах отдельные этапы могут выполняться в разных странах и на разных платформах.
</a:t>
            </a:r>
            <a:endParaRPr lang="en-US" sz="8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где сосредоточены наиболее развитые сервисные центры и где сфера услуг растет быстрее. Различия связаны с уровнем доходов, технологической базой и доступом к цифровой инфраструктуре.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развития услуг по регионам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регионы с высокой урбанизацией и сильными финансовыми, ИКТ- и логистическими центрами; отстающим территориям мешают инфраструктурные и цифровые ограничения.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качественная оценка по структуре мировой сферы услуг на основе международных обзоров, без привязки к одному году.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транснациональные компании меняют рынок услуг
</a:t>
            </a:r>
            <a:endParaRPr lang="en-US" sz="1968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Филиалы и присутствие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компании выстраивают сеть филиалов, чтобы быть ближе к клиенту, снизить издержки и быстрее адаптировать услуги к местным правилам, языку и привычкам потребителей.
</a:t>
            </a:r>
            <a:endParaRPr lang="en-US" sz="1266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авиакомпании и платформы работают как единая система: деньги, пассажиры и цифровые транзакции перемещаются между странами почти без пауз и географических барьеров.
</a:t>
            </a:r>
            <a:endParaRPr lang="en-US" sz="1266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стандарты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все чаще участвуют в проектах удаленно, а стандарты обслуживания распространяются вместе с корпоративными процедурами. Это делает качество услуги сопоставимым в разных странах.
</a:t>
            </a:r>
            <a:endParaRPr lang="en-US" sz="1266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усиливают взаимозависимость рынков: сбой в одной стране отражается на поддержке клиентов, поставках данных и сроках выполнения заказов в других частях мира.
</a:t>
            </a:r>
            <a:endParaRPr lang="en-US" sz="13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12" y="1392109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425" y="2097284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425" y="3504640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определяют сферу услуг сегодня
</a:t>
            </a:r>
            <a:endParaRPr lang="en-US" sz="2141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соединяют клиента и поставщика напрямую, сокращая время поиска и покупки услуги. Это меняет торговлю, транспорт, образование и бытовые сервисы.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Платформенная экономика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Удаленные форматы позволяют получать консультации, обучение и рабочие услуги без поездки в офис. Для многих отраслей это стало нормой, а не исключением.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Дистанционный формат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Телемедицина расширяет доступ к врачам и снижает нагрузку на учреждения. Она особенно полезна там, где не хватает специалистов или транспортная доступность ограничена.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Телемедицина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Онлайн-образование делает знания доступнее и гибче: можно учиться в удобное время, выбирать темп и совмещать учебу с другими обязанностями.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онлайн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Экологичность и персонализация становятся конкурентным преимуществом: компании учитывают индивидуальные запросы, снижают отходы и показывают ответственное отношение к ресурсам.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сервис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как основа современной экономики
</a:t>
            </a:r>
            <a:endParaRPr lang="en-US" sz="2285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Непроизводственная сфера стала главным двигателем связности мировой экономики: она обслуживает людей, компании и государства, а ее развитие все сильнее зависит от технологий, качества институтов и способности снижать новые риски.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2026-07-27T02:38:23Z</dcterms:created>
  <dcterms:modified xsi:type="dcterms:W3CDTF">2026-07-27T02:38:23Z</dcterms:modified>
</cp:coreProperties>
</file>