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писатель рубежа XIX–XX веков
</a:t>
            </a:r>
            <a:endParaRPr lang="en-US" sz="402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драматург и мыслитель, открывший новую правду о человеке.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время перемен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вошёл в литературу в эпоху индустриализации, городского роста и острых социальных контрастов. Его проза и драма соединили реализм, романтический пафос и внимание к внутренней силе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жизненные испытания
</a:t>
            </a:r>
            <a:endParaRPr lang="en-US" sz="335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Пешков родился в 1868 году в Нижнем Новгороде и рано остался без родителей. Детство в доме деда прошло в атмосфере жёстких семейных конфликтов.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он рано пошёл работать: был в пекарне, на пароходе, в лавке, у иконописцев. Тяжёлый труд быстро познакомил его с нуждой и жизнью простых людей.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унижений, постоянной работы и наблюдения за чужими судьбами стал его главным жизненным уроком. Именно он позднее определил правду и силу его книг.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 памяти и творчестве писателя
</a:t>
            </a:r>
            <a:endParaRPr lang="en-US" sz="272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Горький запомнил как город купцов, пристаней, ярмарки и резких социальных различий. Здесь рядом существовали показное благополучие и тяжёлая жизнь бедноты.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автобиографической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вернулись в его книгах как образ среды, где особенно ясно видны характер человека и его выбор. Город стал для писателя важной школой наблюдения.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Странствия и путь к литературе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1880–1890-е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странствует по России и работает грузчиком, сторожем, чернорабочим и батраком. Эти годы дают ему живое знание труда, бедности и человеческой выносливости.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— начало 1890-х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переезды и тяжёлая работа формируют его взгляд на жизнь. Он внимательно наблюдает людей, их речь, привычки и способы выживать в суровых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Публикуется рассказ «Макар Чудра» — литературный дебют Горького. С этого момента начинается его путь к широкому признанию.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Максима Горького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писателя постоянно пересекалась с историческими поворотами России.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развивался от раннего опыта бедности к статусу крупной культурной фигуры, сохраняя связь с общественными переменами.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М. Горького: 1868, 1892, 1895, 1899, 1902, 1906–1913, 1913–1923, 1932, 1936.
</a:t>
            </a:r>
            <a:endParaRPr lang="en-US" sz="6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рассказы: романтический идеал сильной личности
</a:t>
            </a:r>
            <a:endParaRPr lang="en-US" sz="2338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выше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ранних рассказов живут вне привычных правил, но не согласны на унижение. Для них личная свобода становится мерилом достоинства и смысла жизни.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 предельной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людей ярких, резких, часто противопоставленных толпе. В конфликте и рискованном выборе раскрываются их сила, гордость и независимость.
</a:t>
            </a:r>
            <a:endParaRPr lang="en-US" sz="1149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пафос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суровом мире писатель ищет необычную, возвышенную фигуру. Его ранняя проза утверждает, что человек способен оставаться сильным вопреки обстоятельствам.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«дна» и социальная правда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изображает босяков, бедняков, рабочих и странников без прикрас. Его интересует не только их внешний быт, но и сломанные судьбы, усталость и одиночество.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у него не фон, а сила, которая давит на человека и часто подчиняет его волю. Поэтому в текстах так заметны разобщённость, зависимость и внутренний кризис.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жёсткости изображения писатель не отказывается от идеи человеческого достоинства. Даже на самом дне остаётся вопрос: способен ли человек сохранить себя?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рано пришлось взрослеть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«Детстве» мир показан глазами ребёнка, который быстро узнаёт цену страху, несправедливости и чужой жестокости. Но среди тяжёлых впечатлений появляются и первые уроки сочувствия, наблюдательности и внутренней стойкости, важные для будущего писателя.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как школа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людях» раскрывает годы, когда подросток оказывается среди случайных занятий, тяжёлого труда и разных характеров. На рабочей окраине он учится понимать людей, видеть их слабости и силу, а также замечать, как рождается жизненный опыт.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выход к свободе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«Моих университетах» герой идёт к знаниям самостоятельно, без привычной школьной дороги. Чтение, размышление и встречи с новыми людьми превращают его путь в настоящую школу взросления и приближают к литературе.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трилогия: путь от мальчика к писателю
</a:t>
            </a:r>
            <a:endParaRPr lang="en-US" sz="22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Максима Горького
</a:t>
            </a:r>
            <a:endParaRPr lang="en-US" sz="32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жанры и ключевые темы у писателя.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свободно работал в разных жанрах, но неизменно возвращался к человеку, его достоинству и борьбе с суровой действительностью.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литературное наследие М. Горького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как вершина раннего Горького
</a:t>
            </a:r>
            <a:endParaRPr lang="en-US" sz="297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созданная в 1902 году, вывела на сцену обитателей ночлежки и показала мир, где каждое слово проверяется болью, надеждой и человеческим достоинством.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просто описывает бедность: он превращает разговоры Актёра, Луки, Сатина и Пепла в спор о том, что важнее — утешение, правда или вера в человека.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Московского Художественного театра сделал пьесу событием общенационального масштаба и усилил её влияние на развитие русской сцены начала XX века.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стало произведением, где социальная тема соединена с философским вопросом о смысле жизни, а персонажи низов впервые заговорили как носители больших идей.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пьесе «На дне»
</a:t>
            </a:r>
            <a:endParaRPr lang="en-US" sz="265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сострадание, надежда и правда проходят через ночлежку и приводят к разным жизненным выводам героев.
</a:t>
            </a:r>
            <a:endParaRPr lang="en-US" sz="7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революционная эпоха
</a:t>
            </a:r>
            <a:endParaRPr lang="en-US" sz="3514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был связан с левыми кругами и выступал против самодержавия, воспринимая литературу как форму гражданского участия, а не как замкнутое эстетическое занятие.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1905 года в его произведениях особенно заметны социальный пафос и внимание к судьбе народа, но при этом он избегал упрощённой агитационности.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настаивал, что освобождение человека невозможно без культуры, образования и внутреннего роста, поэтому протест у него всегда соединён с просветительской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Горького
</a:t>
            </a:r>
            <a:endParaRPr lang="en-US" sz="31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переходят из ранних рассказов в пьесы и автобиографическую прозу, образуя цельный гуманистический мир писателя.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достоинство и сопротивление унижению; остальные мотивы поддерживают идею внутреннего взросления и нравственного выбора.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М. Горького: 1892–1923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44729"/>
            <a:ext cx="482270" cy="3858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международное признание
</a:t>
            </a:r>
            <a:endParaRPr lang="en-US" sz="34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1906–1913 годах Горький жил преимущественно в Италии, где работал, общался с современниками и сохранял активное участие в культурной жизни Европы.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не прервала творчество: Горький писал художественные произведения, статьи и публицистику, расширяя круг тем и аудиторию своего слова.
</a:t>
            </a:r>
            <a:endParaRPr lang="en-US" sz="1021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рубежом его читали не только как русского писателя, но и как заметного общественного автора, чьи тексты откликались на острые вопросы времени.
</a:t>
            </a:r>
            <a:endParaRPr lang="en-US" sz="10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советская культурная политика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его отношения с новой властью оставались сложными: он поддерживал развитие культуры и просвещения, но резко реагировал на насилие, цензуру и грубость политической практики.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1932 году Горький окончательно вошёл в официальный советский канон, однако его поздняя позиция не сводится к простой поддержке власти: она соединяла признание и внутреннюю дистанцию.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Горького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у Горького распределяются неравномерно: он особенно силён в короткой прозе и драме, где конфликт раскрывается быстрее и острее.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рассказов и пьес показывает его мастерство в концентрированной форме, а автобиографическая проза закрепляет личный и исторический масштаб автора.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М. Горького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произведений
</a:t>
            </a:r>
            <a:endParaRPr lang="en-US" sz="263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строит текст на живых диалогах, поэтому речь героев звучит естественно и помогает сразу почувствовать их характер, социальный опыт и внутреннее напряжение.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резкие контрасты — бедность и силу, мечту и унижение, жалость и гордость; на этом фоне особенно заметен конфликт мировоззрений.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прозы и драматургии типичны афористичные реплики: короткая фраза у него часто выражает целую жизненную позицию и запоминается как итог спора.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точность у Горького нередко сочетается с романтическим обобщением, поэтому бытовая сцена у него приобретает философский смысл и выходит за пределы частной истории.
</a:t>
            </a:r>
            <a:endParaRPr lang="en-US" sz="11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1067"/>
            <a:ext cx="3950100" cy="15974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Горького, ставшие крылатыми
</a:t>
            </a:r>
            <a:endParaRPr lang="en-US" sz="35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Горького часто выходят за пределы конкретного произведения и становятся выражением его гуманистической позиции.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цитаты закрепляют главные идеи писателя: уважение к человеку, веру в подвиг и нравственную силу личности.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Горький, который помогает понять человека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остаётся важным, потому что его книги честно говорят о бедности, унижении и выборе, но одновременно убеждают: достоинство, знание и внутренняя сила способны менять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2026-05-23T13:30:15Z</dcterms:created>
  <dcterms:modified xsi:type="dcterms:W3CDTF">2026-05-23T13:30:15Z</dcterms:modified>
</cp:coreProperties>
</file>