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image" Target="../media/image-11-17.png"/><Relationship Id="rId18" Type="http://schemas.openxmlformats.org/officeDocument/2006/relationships/image" Target="../media/image-11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научно‑технического прогресса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 ХХ–ХХІ веков перестроили экономику, повседневность, труд и связи между странами.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научно‑технический прогресс стал определяющим фактором современной эпохи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открытия и внедрение ускорились из‑за холодной войны, конкуренции, роста инвестиций и развития вычислительной техники. К 2023 году расходы на исследования и разработки превысили 2,4 трлн долларов, напрямую влияя на лидерство, образование и качество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63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71621"/>
            <a:ext cx="204900" cy="1821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80727"/>
            <a:ext cx="204900" cy="16392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искусственный интеллект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связывает большие данные, облачные сервисы и платформы обработки. Чем качественнее и полнее данные, тем точнее выводы и полезнее решения, которые затем внедряются в бизнес и повседневные процессы.
</a:t>
            </a:r>
            <a:endParaRPr lang="en-US" sz="764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вычисления дают доступ к мощностям и программам без собственной инфраструктуры. Это упрощает запуск сервисов, ускоряет масштабирование проектов и снижает порог входа для разработчиков и организаций.
</a:t>
            </a:r>
            <a:endParaRPr lang="en-US" sz="749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машинное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применяется в поисковых системах, медицине, логистике и финансах. Машинное обучение помогает распознавать закономерности в данных, а затем поддерживать решения человека на основе статистических моделей.
</a:t>
            </a:r>
            <a:endParaRPr lang="en-US" sz="725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модели ускоряют создание текстов, программного кода и визуального контента. Они помогают быстрее набирать черновики, проводить идеи через прототипы и повышать продуктивность в творческих и инженерных задачах.
</a:t>
            </a:r>
            <a:endParaRPr lang="en-US" sz="749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рутинных операций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сокращает время обработки информации за счет повторяемых операций: сортировки, проверки, подготовки документов и базового анализа. Это повышает производительность труда и высвобождает ресурсы для более сложных работ.
</a:t>
            </a:r>
            <a:endParaRPr lang="en-US" sz="6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ключевых технологических рынков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 общий тренд: цифровая инфраструктура и ИИ развиваются темпами, опережающими традиционные отрасли, что меняет структуру инноваций.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ускорение означает, что новые технологии закрепляются через сеть данных, сервисов и инфраструктуру — инновации становятся системными, а не единичными.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шкалы представлены как условные индексы (точные численные ряды в исходном описании не указаны); период: 2010–2024 годы.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роботизация производства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Точность, безопасность и снижение брака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роботы повышают точность операций и уменьшают долю брака. Они выполняют задачи в опасных или однообразных условиях, снижая нагрузку на человека и делая рабочие процессы более предсказуемыми и стабильными. Это особенно заметно там, где требуется повторяемость параметров.
</a:t>
            </a:r>
            <a:endParaRPr lang="en-US" sz="867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роботизация дает максимум эффекта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распространение роботизация получила в автомобилестроении, электронной промышленности, металлургии и складской логистике. В этих сферах роботизированные линии поддерживают гибкость выпуска и быстрее перестраиваются под новые партии и требования заказчиков.
</a:t>
            </a:r>
            <a:endParaRPr lang="en-US" sz="8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внедряется новая производственная технология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этапов: от идеи в науке до серийного применения с проверками безопасности и экономической эффективности.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и нанотехнологии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Композиты, графен, сверхпрочные полимеры и нанопокрытия меняют возможности авиации, медицины, строительства и электроники. Ключевые свойства включают малый вес, высокую прочность и коррозионную стойкость.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все чаще создает материалы под конкретную техническую задачу: например, для уменьшения массы конструкций или для повышения совместимости с тканями в биомедицине. Такой подход ускоряет практическое внедрение.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Наноматериалы отличаются термоустойчивостью и тем, что свойства поверхности можно задавать на молекулярном уровне. Это важно для приборов, где критичны надежность, долговечность и стабильность характеристик в эксплуатации.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материалах помогают проектировать изделия так, чтобы одновременно повышать эффективность и снижать издержки обслуживания. В итоге выигрывают и технологии, и пользователи — благодаря более надежной работе и предсказуемому ресурсу.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101759"/>
            <a:ext cx="5253300" cy="231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эффектов новых материалов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классы материалов связаны с ключевыми эффектами: масса, ресурс и функциональность изделий.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инновационные материалы уменьшают массу, увеличивают срок службы и расширяют функции оборудования одновременно — выигрывают и инженерия, и эксплуатация.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и применений по описанию слайда; точные источники конкретных процентов не приведены.
</a:t>
            </a:r>
            <a:endParaRPr lang="en-US" sz="5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генная инженерия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применяются в фармацевтике, сельском хозяйстве, пищевой промышленности и экологии. Они помогают создавать продукты и процессы, которые эффективнее работают с живыми системами, чем традиционные методы.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результатов развития биотехнологий — новые лекарства, устойчивые сорта растений, биоферменты, вакцины. Также развиваются методы ранней диагностики наследственных заболеваний и технологии биологической очистки среды.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CRISPR‑Cas9 сделала редактирование генома более точным, быстрым и относительно доступным. За счет этого растет число прикладных исследований в медицине и агробиотехнологиях, где важны управляемые изменения признаков.
</a:t>
            </a:r>
            <a:endParaRPr lang="en-US" sz="86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биотехнологий по сферам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взаимосвязаны: достижения в медицине и агробиотехнологиях поддерживают развитие диагностики, лекарств и устойчивых решений в цепочках производства.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медицины и сельского хозяйства объясняется прямой связью с лечением болезней и устойчивостью растений: эти задачи дают высокий практический спрос и быстрый эффект.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построена по описанию слайда; точные доли в исходном материале не указаны, поэтому значения представлены как условные для наглядного сравнения.
</a:t>
            </a:r>
            <a:endParaRPr lang="en-US" sz="5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722" y="3151554"/>
            <a:ext cx="254475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3609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04816" y="3151554"/>
            <a:ext cx="296887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будущего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электростанции расширяются благодаря более доступным панелям и развитой инфраструктуре генерации. Они удобны для распределённой выработки, а вместе с накопителями помогают сглаживать суточные колебания.
</a:t>
            </a:r>
            <a:endParaRPr lang="en-US" sz="928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 синтетическое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используют для промышленности и как возможный энергоноситель для отдельных отраслей. Его ценность связана с возможностью замещения части ископаемого топлива и снижением углеродного следа.
</a:t>
            </a:r>
            <a:endParaRPr lang="en-US" sz="928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Ветроэнергетика особенно эффективна там, где устойчивы ветровые режимы. Её развивают с учётом сетевой интеграции и прогнозирования выработки, чтобы поддерживать надёжность энергоснабжения.
</a:t>
            </a:r>
            <a:endParaRPr lang="en-US" sz="928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накопления энергии повышают гибкость энергосистем: запасают избыток и возвращают его в пиковые моменты. Рост ёмкости аккумуляторов делает планирование генерации более устойчивым и предсказуемым.
</a:t>
            </a:r>
            <a:endParaRPr lang="en-US" sz="928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рассматривается как источник базовой генерации при современных требованиях к безопасности. В перспективе её дополняют инновационными подходами к управлению топливным циклом и охлаждением систем.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мобильность нового поколения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помогают прогнозировать нагрузку дорог, предупреждать аварийные ситуации и оптимизировать движение. Это повышает удобство перевозок, а безопасность растёт за счёт непрерывного мониторинга и точных сценариев реагирования.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обновляется через электромобили, высокоскоростные поезда, беспилотные функции и интеллектуальные алгоритмы управления трафиком. Электротяга снижает локальные выбросы в городах, а данные делают маршруты точнее и логистику надежнее.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транспорта по экологическим и экономическим эффектам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сравнения — не только в выбросах: важны и суммарные затраты владения, и энергоэффективность. Поэтому электрический и рельсовый транспорт часто выигрывают на длительных маршрутах.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одновременно учитываются CO₂, стоимость эксплуатации и эффективность, электрический и рельсовый транспорт демонстрируют более устойчивый профиль преимуществ. Однако результат зависит от инфраструктуры и режима работы.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значения для иллюстрации (без привязки к конкретным тарифам и замерам); 2010–2024 гг. — общий тренд отраслевых оценок.
</a:t>
            </a:r>
            <a:endParaRPr lang="en-US" sz="5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5G, спутниковый интернет, оптоволоконные линии и кибербезопасность создают устойчивую связь и быстрый обмен данными. Это важно для регионов, где традиционная инфраструктура ограничена.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ИКТ поддерживают дистанционное обучение, телемедицину, электронную коммерцию и удаленную работу. В результате услуги становятся доступнее, а время на взаимодействие бизнеса и людей сокращается.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сетей ускоряет цифровую интеграцию рынков: компании быстрее запускают сервисы, а государства — программы поддержки. Одновременно растёт зависимость общества от защищённой информационной инфраструктуры.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Информационно-коммуникационные технологии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 и спутниковые системы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1960–1970-е: первые спутниковые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спутниковой связи и ранней спутниковой навигации сделало дальнюю коммуникацию более регулярной. Параллельно стартовало использование космоса для наблюдения Земли.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1980–1990-е: мониторинг и массовая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системы активнее применяют для прогноза погоды, картографирования и навигации. Услуги становятся понятнее для экономики и повседневной жизни, включая морскую и авиационную отрасли.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связь и дистанционное зондирование для разных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поверхности Земли усиливаются за счёт совершенствования сенсоров. Растёт использование данных для сельского хозяйства, климатических исследований и служб экстренного реагирования.
</a:t>
            </a:r>
            <a:endParaRPr lang="en-US" sz="85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2010-е–2020-е: частные компании и удешевление запусков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Коммерческий сектор ускоряет технологические улучшения и снижает стоимость запусков. Орбитальная инфраструктура расширяется, а доступ к данным становится быстрее и разнообразнее.
</a:t>
            </a:r>
            <a:endParaRPr lang="en-US" sz="8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868" y="1318200"/>
            <a:ext cx="4804264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НТП и их общественный эффект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ветви научно‑технического прогресса превращаются в практические выгоды для людей, экономики и безопасности.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рисунок таков: каждое направление НТП не только улучшает эффективность производства, но и влияет на качество повседневной жизни, доступность сервисов и устойчивость решений для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 научно‑технического прогресса (качественное сопоставление).
</a:t>
            </a:r>
            <a:endParaRPr lang="en-US" sz="5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 идеи до экономического роста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научных открытий и внедрений через инженерную разработку, масштабирование и обратную связь рынков и государства.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неравенство усиливается, когда доступ к новым инструментам получают не все. Разница между странами, регионами и социальными группами закрепляется через скорость внедрения инноваций.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риски научно‑технического прогресса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меняет структуру занятости и может вытеснять часть профессий. Это требует продуманной политики занятости и систем переподготовки, чтобы люди могли переходить к новым ролям.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объём электронных отходов: техника обновляется быстрее, чем успевают налаженные циклы переработки. Нужны стандарты утилизации, ремонтопригодности и контроль жизненного цикла продукции.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значимость кибербезопасности, поскольку цифровые системы становятся критической инфраструктурой. Ответственное использование технологий и правовое регулирование помогают снижать риски атак и утечек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выгод и вызовов НТП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общем технологическом прогрессе отдача неодинакова: часть выгод проявляется быстро, а некоторые издержки — в виде инвестиций и адаптации общества.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перевес в пользу производительности и качества жизни, но сигнализирует о спорных зонах: занятости и экологических последствиях. Это требует управления рисками.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радар-логика с условными значениями для сопоставления показателей (без привязки к конкретным странам).
</a:t>
            </a:r>
            <a:endParaRPr lang="en-US" sz="5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НТП как основа современного развития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научно‑технического прогресса связаны и взаимно усиливают друг друга: цифровизация, роботизация, новые материалы, биотехнологии, энергетика, транспорт, связь и космос. Успех будущего опирается на образование, инвестиции, науку, безопасность и ответственное применение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2026-05-11T14:29:06Z</dcterms:created>
  <dcterms:modified xsi:type="dcterms:W3CDTF">2026-05-11T14:29:06Z</dcterms:modified>
</cp:coreProperties>
</file>