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рельеф суши, его формы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разнообразен и влияет на природу и жизнь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суши: что это и зачем изучать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— совокупность всех неровностей поверхности Земли. Он формирует климат, влияет на растительный и животный мир, а также определяет, как люди используют территорию. Основные факторы формирования — внутренние процессы и воздействие внешней среды.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 гор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возвышенности с выраженными вершинами и крутыми склонами, обычно выше 500 метров. Они складываются из разнообразных горных пород, образуя разные формы и ландшафты.
</a:t>
            </a:r>
            <a:endParaRPr lang="en-US" sz="1239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горные системы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самая высокая горная цепь с Эверестом. Анды — самая длинная цепь. Урал служит естественной границей между Европой и Азией и отличается относительно невысокими вершинами.
</a:t>
            </a:r>
            <a:endParaRPr lang="en-US" sz="130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 старые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горы, как Альпы и Кавказ, имеют острые пики и крутые склоны. Старые горы, например Урал, более сглажены из-за долгого выветривания и разрушения.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главные признаки и интересные факты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37418"/>
            <a:ext cx="4176900" cy="24508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крупнейших вершин мира и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высоты ключевых горных вершин. Эти точки изучают для понимания климатических и природных особенностей.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— Эверест. Российские горы заметно ниже, но играют важную роль в природе и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мира,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 по происхождению и возрасту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 возникают при столкновении литосферных плит, что вызывает их смятие и образование высоких хребтов — пример Гималаи и Альпы.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горы формируются в результате извержений магмы на поверхность, создавая конусы и лавовые поля, как у Ключевской Сопки и Везувия.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Разломные горы появляются при разрывах земной коры, где блоки поднимаются или опускаются — Скалистые горы и Тянь-Шань показывают такие процессы.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 отличаются резкими склонами и острыми вершинами, тогда как старые горные системы имеют более сглаженный рельеф из-за эрозии и выветривания.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52" y="1597024"/>
            <a:ext cx="1901073" cy="20193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892" y="1597024"/>
            <a:ext cx="1901073" cy="20193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7672" y="1597024"/>
            <a:ext cx="1901073" cy="20193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6972" y="1597024"/>
            <a:ext cx="1901073" cy="201939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57213" y="3703345"/>
            <a:ext cx="1922324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граница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отделяют Европу от Азии. Они одни из самых старых, имеют плавные очертания и мягкий рельеф, богат минералами и лесами.
</a:t>
            </a:r>
            <a:endParaRPr lang="en-US" sz="1077" dirty="0"/>
          </a:p>
        </p:txBody>
      </p:sp>
      <p:sp>
        <p:nvSpPr>
          <p:cNvPr id="14" name="Text 1"/>
          <p:cNvSpPr txBox="1"/>
          <p:nvPr/>
        </p:nvSpPr>
        <p:spPr>
          <a:xfrm>
            <a:off x="2593492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— самая высокая точка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находится Эльбрус, покрытый снегами и ледниками. Кавказ отличается разнообразием ландшафтов — от горных лугов до глубоких ущелий.
</a:t>
            </a:r>
            <a:endParaRPr lang="en-US" sz="981" dirty="0"/>
          </a:p>
        </p:txBody>
      </p:sp>
      <p:sp>
        <p:nvSpPr>
          <p:cNvPr id="15" name="Text 2"/>
          <p:cNvSpPr txBox="1"/>
          <p:nvPr/>
        </p:nvSpPr>
        <p:spPr>
          <a:xfrm>
            <a:off x="4629771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— горный край с богатой флорой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славится альпийскими ландшафтами и редкими растениями. Этот регион сочетает высокие вершины и плодородные долины.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6666050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— земля вулканов и гейзеров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знаменита многочисленными действующими вулканами и горячими источниками. Здесь уникальная природа с богатым животным миром.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горные регионы России и их особенности
</a:t>
            </a:r>
            <a:endParaRPr lang="en-US" sz="2700" dirty="0"/>
          </a:p>
        </p:txBody>
      </p:sp>
      <p:sp>
        <p:nvSpPr>
          <p:cNvPr id="18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основные типы и примеры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широкие участки земли с небольшими перепадами высот. Выделяют низменности до 200 м, возвышенности от 200 до 500 м и плоскогорья выше 500 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включают Западно-Сибирскую и Восточно-Европейскую равнины в России, а также тропическую Амазонскую низменность в Южной Америке.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438784"/>
            <a:ext cx="3604200" cy="22659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мира: площадь, расположение, климат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размеры и климатические особенности крупнейших равнин. Климат влияет на растительность и хозяйственную 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равнина — Амазонская с влажным климатом, российские равнины имеют континентальные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мира,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равнин: типы и примеры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Аккумулятивные равнины формируются накоплением осадочных пород, примером служит Западно-Сибирская равнина с её аллювиальными отложениями.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Денудационные равнины образуются в результате разрушения гор и выравнивания поверхности, например, Среднерусская возвышенность.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равнины возникают при опускании земной коры, как некоторые части Восточно-Европейской равнины, что создает ровный рельеф.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России и их роль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русские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 Западно-Сибирская равнины занимают большую часть России, обеспечивая обширные территории для природы и хозяйственной деятельности. Они различаются климатом и ландшафтом.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влияние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важны для размещения крупных городов, сельского хозяйства и транспорта. Климатические условия определяют разнообразие природных зон, от тундры до степей.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процесс разрушения горных пород под воздействием температуры, воды и ветра, который превращает их в почвенный слой и способствует формированию новых ландшафтных форм.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 прокладывает овраги и речные долины, размывая почву и создавая плодородные пойменные равнины, примером служит пойма реки Оки с её разнообразием рельефа.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растворяют известняковые породы, вызывая образование карстовых форм рельефа — пещер, провалов и подземных озёр.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 движет песок, образуя барханы и дюны, что характерно для степных и пустынных зон, где растительность не удерживает почву.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равнины: основные природные процессы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 на климат, природу и водный режим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блокируют поток влажных воздушных масс, создавая более влажные условия на подветренных склонах и сухие — на наветренных, что приводит к разнообразию климатических зон даже на небольшой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такого влияния формируются многочисленные реки и озёра, как в Альпах, а горные цепи часто становятся естественными границами для распространения растительных и животных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Урожайная основа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поверхности равнин способствуют выращиванию культур благодаря плодородным почвам, например, чернозёмам Восточно-Европейской равнины. Это основа для продовольственной безопасности и сельскохозяйственного развития.
</a:t>
            </a:r>
            <a:endParaRPr lang="en-US" sz="1169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расположены крупнейшие города и транспортные магистрали, такие как Москва и Транссибирская железнодорожная линия, что облегчает связь и экономическое взаимодействие.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 для промышленного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удобно использовать для создания промышленных зон и животноводческих ферм из-за доступности земли и транспорта, что способствует развитию региональной экономики.
</a:t>
            </a:r>
            <a:endParaRPr lang="en-US" sz="121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равнин в жизни людей: примеры и преимущества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освоения и природные опасности в горах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и часто непредсказуемые склоны гор затрудняют строительство и сельское хозяйство, вызывая большие затраты и технические сложности.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климат, сильные морозы и короткий вегетационный период ограничивают возможности постоянного проживания и ведения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природные процессы, такие как лавины, оползни и селевые потоки, создают угрозы для жизни людей и инфраструктуры, требуя постоянного мониторинга и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пространство достижений, спорта и туризма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вершины привлекают альпинистов со всего мира, а восхождение на Эверест считается одним из высших спортивных достижений, стимулируя развитие профессионального альпинизма.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Горнолыжный спорт и сноуборд пользуются популярностью в Альпах и на Кавказе, благодаря чему в этих регионах развиты курорты и экотуризм, что способствует развитию экономики и сохранению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землетрясений средней и высокой мощности ежегодно фиксируется в горных регионах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обзор горных регионов, 2022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лавины и оползни — частые угрозы, особенно в зонах Кавказа, Алтая и Тянь-Шаня, где архитектурные и природоохранные меры имеют решающее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проблемы равнинных территорий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Заболачивание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отдельные периоды избыточное увлажнение вызывает заболачивание степных районов, снижая их плодородие и возможности использования в сельском хозяйстве.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воды в реках Волги и Днепра приводит к затоплению прилегающих территорий, что мешает жизни и хозяйственной деятельности.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 засушливость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способствуют расширению пустынных и полупустынных зон, что ухудшает условия для жизни людей и сельского хозяйства.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обработка земли и неправильное землепользование приводят к эрозии, особенно на больших сельскохозяйственных территориях равнин.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52" y="1597024"/>
            <a:ext cx="1901073" cy="20193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892" y="1597024"/>
            <a:ext cx="1901073" cy="20193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7672" y="1597024"/>
            <a:ext cx="1901073" cy="20193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6972" y="1597024"/>
            <a:ext cx="1901073" cy="201939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57213" y="3703345"/>
            <a:ext cx="1922324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горных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Альпах растёт редкий эдельвейс — символ гор. На Тянь-Шане и Памире обитает снежный барс, редкий хищник, приспособленный к суровому климату высот.
</a:t>
            </a:r>
            <a:endParaRPr lang="en-US" sz="899" dirty="0"/>
          </a:p>
        </p:txBody>
      </p:sp>
      <p:sp>
        <p:nvSpPr>
          <p:cNvPr id="14" name="Text 1"/>
          <p:cNvSpPr txBox="1"/>
          <p:nvPr/>
        </p:nvSpPr>
        <p:spPr>
          <a:xfrm>
            <a:off x="2593492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Кавказа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богат бурым медведем и козерогами, обитающими в альпийских лугах. Эти виды играют ключевую роль в экосистемах и привлекают внимание экотуристов.
</a:t>
            </a:r>
            <a:endParaRPr lang="en-US" sz="1015" dirty="0"/>
          </a:p>
        </p:txBody>
      </p:sp>
      <p:sp>
        <p:nvSpPr>
          <p:cNvPr id="15" name="Text 2"/>
          <p:cNvSpPr txBox="1"/>
          <p:nvPr/>
        </p:nvSpPr>
        <p:spPr>
          <a:xfrm>
            <a:off x="4629771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равнинных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равнин населены журавлями, сурками и сайгаками, которые поддерживают равновесие природных сообществ и являются объектами охраны.
</a:t>
            </a:r>
            <a:endParaRPr lang="en-US" sz="954" dirty="0"/>
          </a:p>
        </p:txBody>
      </p:sp>
      <p:sp>
        <p:nvSpPr>
          <p:cNvPr id="16" name="Text 3"/>
          <p:cNvSpPr txBox="1"/>
          <p:nvPr/>
        </p:nvSpPr>
        <p:spPr>
          <a:xfrm>
            <a:off x="6666050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равнин и их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на равнинах являются домом для лосей, волков и зайцев, обеспечивая место для размножения и миграций множества видов.
</a:t>
            </a:r>
            <a:endParaRPr lang="en-US" sz="1075" dirty="0"/>
          </a:p>
        </p:txBody>
      </p:sp>
      <p:sp>
        <p:nvSpPr>
          <p:cNvPr id="17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и растительный мир гор и равнин
</a:t>
            </a:r>
            <a:endParaRPr lang="en-US" sz="2700" dirty="0"/>
          </a:p>
        </p:txBody>
      </p:sp>
      <p:sp>
        <p:nvSpPr>
          <p:cNvPr id="18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рельефа: природные явления и деятельность человека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включая горную добычу и вырубку лесов, ускоряет эрозионные процессы и способствует деградации природных территорий.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оврагов и изменение береговых линий происходят вследствие масштабного землепользования, что требует мер по сохранению и восстановлению почв.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вулканическая активность изменяют горный рельеф, формируя новые вершины или разрушая старые, влияя на ландшафт за считанные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рельефа в жизни и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формирует климат, экологию и хозяйственную деятельность. Его изучение помогает прогнозировать природные явления и эффективно использовать природные ресурсы для устойчивого развития.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2026-05-10T23:15:09Z</dcterms:created>
  <dcterms:modified xsi:type="dcterms:W3CDTF">2026-05-10T23:15:09Z</dcterms:modified>
</cp:coreProperties>
</file>