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 430+ миллионами жителей и богатым смешанным наследием.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Южной Америки: кто живёт на материке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в Южной Америке сложилось под влиянием колонизации, природных барьеров и роста городов. Испанцы и португальцы усилили освоение побережий, а Амазония и Анды долго оставались малодоступными.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история повлияли на расселение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 млн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ООН и Всемирного банка, 2023–2024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Бразилии, и это определяет демографическую карту материка.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сосредоточивает почти половину жителей Южной Америки и заметно выделяется среди соседей.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лидером и остальными странами показывает, что население материка сосредоточено неравномерно.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резко опережает соседей, а остальные крупные страны образуют следующую группу по численности.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ООН и Всемирного банка, 2023–2024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Южной Америки по численности населения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большинство жителей материка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густонаселённые зоны тянутся вдоль Атлантического и Тихого океанов. Здесь удобнее строить порты, дороги и крупные города, а торговля и связь с внешним миром развивались быстрее.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живёт в долинах больших рек и на равнинах, где проще заниматься хозяйством и перевозить товары. Такие территории лучше подходят для поселений, чем горы и влажные леса.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столиц обычно возникают большие агломерации с работой, школами, больницами и транспортом. Поэтому именно здесь население растёт быстрее, чем в удалённых внутренних районах.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 высокогорья Анд заселены слабо. Там труднее строить дороги, вести хозяйство и обеспечивать повседневную жизнь из-за лесов, высоты, влажности или сурового рельефа.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41397"/>
            <a:ext cx="3962400" cy="2208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в каких странах сосредоточена основная часть жителей материка.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Южной Америки сосредоточена в нескольких крупных странах, а малые государства заметно уступают им по числу жителей.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ООН и Всемирного банка, 2023–2024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Америки и примерная численность населения
</a:t>
            </a:r>
            <a:endParaRPr lang="en-US" sz="1896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Южной Америки живёт в городах.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главными центрами работы, учёбы, медицины и транспорта, поэтому именно туда стремятся многие семьи.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с промышленностью, сферой услуг и развитием транспорта, а также с притоком населения из сельской местности.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 — один из самых урбанизированных регионов мира, поэтому именно города определяют демографическую картину материка.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материка сформировалось из потомков европейцев, коренных народов и африканцев. Во многих странах особенно заметна большая доля метисов, то есть людей смешанного происхождения.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Бразилии, Перу, Боливии и Эквадоре сильнее сохраняются традиции коренных народов. Это видно в языках, праздниках, одежде и повседневной культуре многих общин.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сильнее заметно африканское культурное наследие. Оно проявляется в музыке, танцах, кухне и городских традициях, особенно в странах Атлантического побережья.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 азиатские переселенцы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 населению материка присоединились переселенцы из Европы и Азии. Они внесли свой вклад в язык, образование, ремёсла и городской образ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Южной Америки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Анд: кечуа и аймара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Кечуа и аймара — одни из самых известных коренных народов Анд. Их языки слышны в горных районах Перу, Боливии и соседних стран, а традиционная одежда и праздники стали частью местной культуры. Эти общины помогают сохранить связь с древней историей материка.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Гуарани и мапуче: живые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Гуарани живут в Парагвае и соседних районах, а мапуче — в Чили и Аргентине. Их язык, музыка и ремёсла передаются в семьях и общинах из поколения в поколение. Во многих местах традиции коренных народов остаются заметной частью повседневной жизни.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разнообразие племён и 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живут многие народы, каждый со своими обычаями, жилищем и знаниями о природе. Их образ жизни тесно связан с лесом, реками и сезонными изменениями. Для школьника это напоминание о том, что Южная Америка — материк большого культурного богатства.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население Южной Америки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заселения материка: от древних народов до современных городов и миграций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255" y="3328333"/>
            <a:ext cx="169838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культурное разнообразие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и португальский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языки материка — испанский и португальский. На португальском говорит Бразилия, а в большинстве остальных стран преобладает испанский, что объединяет огромные территории общей письменной и разговорной традицией.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Индейские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Кечуа, гуарани и аймара сохраняются как живые языки миллионов людей. Они особенно заметны в Андах и сельских общинах, где передаются в семье, школе и через местные обычаи.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праздники и кухня Южной Америки вобрали европейские, индейские и африканские черты. Поэтому в культуре материка можно увидеть очень разные ритмы, блюда и формы народного творчества.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между странами, жители материка часто узнают общие черты в праздниках, одежде и семейных обычаях. Это делает Южную Америку ярким примером культурного разнообразия.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расселения особенно заметны прибрежные зоны и крупные городские агломерации, где сосредоточены транспорт, работа и услуги.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районами очень велика: чем сложнее природные условия, тем ниже плотность населения и слабее хозяйственное освоение.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географии Южной Америки; схема носит сравнительный характер.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разных природных районах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и изменения численности населения
</a:t>
            </a:r>
            <a:endParaRPr lang="en-US" sz="1936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Южной Америки заметна большая доля детей и подростков. Это связано с недавним снижением рождаемости и ещё сравнительно молодой возрастной структурой общества.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увеличения численности населения постепенно снижаются. Всё больше семей откладывают рождение детей, а образование и медицинская помощь становятся доступнее, чем раньше.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стареют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доля взрослых и пожилых жителей растёт быстрее, чем в сельской местности. Здесь выше продолжительность жизни и шире выбор работы, обучения и медицинских услуг.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разных уровней рождаемости и миграций возрастной состав населения становится неодинаковым по странам и регионам. Это влияет на школы, рынок труда и социальную поддержку.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42" y="1661225"/>
            <a:ext cx="3994417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численность населения и плотность населения не всегда совпадают: большая страна может быть заселена очень редко.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у Колумбии, а наименьшая — у Боливии. Самая густонаселённая страна, Бразилия, не имеет самой высокой плотности на всей территории.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показатели школьного курса географии Южной Америки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отдельных странах Южной Америки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 главные центры населения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собирает страну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сосредоточены министерства, крупные компании, университеты и главные транспортные узлы. Поэтому они притягивают людей из разных регионов, а улицы вокруг деловых кварталов становятся особенно оживлёнными и плотно застроенными.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современной Южной Америки
</a:t>
            </a:r>
            <a:pPr algn="l" indent="0" marL="0">
              <a:lnSpc>
                <a:spcPct val="130039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Бразилиа, Богота, Лима, Сантьяго и Буэнос-Айрес — это не только административные центры, но и огромные городские пространства. В них особенно заметны высотные здания, магистрали, мосты и потоки транспорта.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центра
</a:t>
            </a:r>
            <a:pPr algn="l" indent="0" marL="0">
              <a:lnSpc>
                <a:spcPct val="130039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столица, тем сильнее вокруг неё растут пригороды и новые районы. Это хорошо видно на панорамах мегаполисов, где рядом с деловыми кварталами появляются жилые массивы, дороги и развязки.
</a:t>
            </a:r>
            <a:endParaRPr lang="en-US" sz="1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внутри материка и за его пределы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часто уезжают в крупные города и агломерации. Их привлекают работа, лучшее образование, больницы и транспорт, а в небольших поселениях возможностей обычно меньше.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Южной Америки выезжают в США, Испанию, Италию или в соседние страны материка. Такие маршруты связаны с семейными связями, историей и уже существующими общинами.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отъезда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миграции — поиск работы, учёба и стремление к более высокому уровню жизни. В ряде стран на решение людей влияют также экономические трудности и нестабильность.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усиливают рост мегаполисов, где быстрее увеличиваются население, жильё и нагрузка на транспорт. Одновременно часть сельских районов теряет молодых и трудоспособных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особенно остро проявляются там, где население растёт быстрее, чем строятся жильё, дороги, школы и больницы.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трудности связаны между собой: бедность и безработица усиливают перегрузку городов, а нехватка услуг мешает улучшению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географии; данные приведены как обобщённая сравнительная оценка.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 социальные проблемы региона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Южной Америки размещено неравномерно
</a:t>
            </a:r>
            <a:endParaRPr lang="en-US" sz="1863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климат мягче и проще строить жильё и дороги, людей больше. Влажные леса, высокие горы и засушливые территории наоборот сдерживают расселение.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тяготеет к местам, где есть порты, автомагистрали, железные дороги и речные пути. Такие районы легче связаны с торговлей, работой и услугами.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центры и столицы привлекают людей возможностями учёбы, заработка и обслуживания. Поэтому вокруг них возникают самые густонаселённые зоны.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заселялся неравномерно ещё со времён колонизации. Европейские переселенцы, плантации и старые торговые пути усилили развитие одних районов и замедлили других.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показывает, как история, природа и миграции формируют население. Здесь много языков, культур и крупных городов, но люди живут очень неравномерно.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 контрастов в населении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2026-06-02T12:36:58Z</dcterms:created>
  <dcterms:modified xsi:type="dcterms:W3CDTF">2026-06-02T12:36:58Z</dcterms:modified>
</cp:coreProperties>
</file>