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и развитие экологии: от наблюдений за природой к науке о биосфере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древних наблюдений — к науке о связях живого мира и среды.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экология стала самостоятельной наукой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промышленность, города и транспорт быстро росли, природа начала меняться заметнее. Одновременно биология, география и химия накопили знания, позволившие объяснять не только жизнь организмов, но и их зависимость от среды.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истоки экологического мышления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984" y="1125950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Гиппократ и 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Гиппократ одним из первых связал состояние человека с климатом, качеством воды и особенностями местности. Его наблюдения показали, что среда способна влиять на здоровье и образ жизни.
</a:t>
            </a:r>
            <a:endParaRPr lang="en-US" sz="1146" dirty="0"/>
          </a:p>
        </p:txBody>
      </p:sp>
      <p:sp>
        <p:nvSpPr>
          <p:cNvPr id="12" name="Text 3"/>
          <p:cNvSpPr txBox="1"/>
          <p:nvPr/>
        </p:nvSpPr>
        <p:spPr>
          <a:xfrm>
            <a:off x="510984" y="1878316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Аристотеля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подробно описывал поведение и образ жизни животных, обращая внимание на их питание, способы передвижения и условия обитания. Это расширяло представление о связи организма с окружающим миром.
</a:t>
            </a:r>
            <a:endParaRPr lang="en-US" sz="1031" dirty="0"/>
          </a:p>
        </p:txBody>
      </p:sp>
      <p:sp>
        <p:nvSpPr>
          <p:cNvPr id="13" name="Text 4"/>
          <p:cNvSpPr txBox="1"/>
          <p:nvPr/>
        </p:nvSpPr>
        <p:spPr>
          <a:xfrm>
            <a:off x="510984" y="2630681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Теофраст о растениях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Теофраст изучал, как растения зависят от почвы, влаги и сезонных изменений. Его работы стали важным шагом к пониманию того, что растительный мир подчиняется определённым природным условиям.
</a:t>
            </a:r>
            <a:endParaRPr lang="en-US" sz="1146" dirty="0"/>
          </a:p>
        </p:txBody>
      </p:sp>
      <p:sp>
        <p:nvSpPr>
          <p:cNvPr id="14" name="Text 5"/>
          <p:cNvSpPr txBox="1"/>
          <p:nvPr/>
        </p:nvSpPr>
        <p:spPr>
          <a:xfrm>
            <a:off x="510984" y="3383034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трактаты
</a:t>
            </a:r>
            <a:pPr algn="l" indent="0" marL="0">
              <a:lnSpc>
                <a:spcPct val="115000"/>
              </a:lnSpc>
              <a:buNone/>
            </a:pPr>
            <a:r>
              <a:rPr lang="en-US" sz="5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древнекитайских и древнеиндийских текстах описывались сезонность, орошение, почвы и сельскохозяйственные циклы. Эти сведения были практическими, но уже отражали внимание к влиянию среды на живые организмы.
</a:t>
            </a:r>
            <a:endParaRPr lang="en-US" sz="974" dirty="0"/>
          </a:p>
        </p:txBody>
      </p:sp>
      <p:sp>
        <p:nvSpPr>
          <p:cNvPr id="15" name="Text 6"/>
          <p:cNvSpPr txBox="1"/>
          <p:nvPr/>
        </p:nvSpPr>
        <p:spPr>
          <a:xfrm>
            <a:off x="510984" y="4135407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единой науки тогда ещё не существовало, древние мыслители накопили важную идею: жизнь неотделима от условий среды. Именно эта мысль позже стала основой экологического подхода.
</a:t>
            </a:r>
            <a:endParaRPr lang="en-US" sz="11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Великих географических открытий и расширение природоведческих знаний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зон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сопоставляли почвы, растительность, высотную поясность и особенности ландшафтов. Такие сравнения помогали видеть не отдельные виды, а закономерности распределения жизни по территории.
</a:t>
            </a:r>
            <a:endParaRPr lang="en-US" sz="1169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Гумбольдта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фон Гумбольдт показал связь между распространением растений, температурой, влажностью и высотой над уровнем моря. Его работы заложили основы географии растений и научного изучения растительных поясов.
</a:t>
            </a:r>
            <a:endParaRPr lang="en-US" sz="1118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исследований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Гербарии, карты экспедиций и описания горной растительности превратили природоведение в более точную дисциплину. Накапливались данные, которые позже позволили экологии опираться не только на наблюдение, но и на сравнение.
</a:t>
            </a:r>
            <a:endParaRPr lang="en-US" sz="1118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XVI–XVIII веков в Америку, Азию, Африку и Океанию резко увеличили количество сведений о растениях, животных и климате разных регионов. Природа Земли стала рассматриваться как единая, но очень разнообразная система.
</a:t>
            </a:r>
            <a:endParaRPr lang="en-US" sz="111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переход от описания природы к научному объяснению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Природоведение накапливает факты о распространении видов, но ещё в основном описывает их. Учёные всё чаще замечают, что условия среды определяют образ жизни организмов.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показывает, что выживание связано с борьбой за существование и естественным отбором. Среда становится не фоном, а активным фактором эволюции.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Юстус Либих формулирует принцип лимитирующего фактора: развитие организма ограничивает наиболее дефицитный ресурс. Это усиливает внимание к конкретным условиям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ясно, что организмы существуют не изолированно, а в системе связей между собой и с неживой природой. Экология постепенно выделяется в самостоятельную область знания.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773599"/>
            <a:ext cx="4782600" cy="22436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становления экологии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экология последовательно оформлялась в самостоятельную науку: от введения термина до глобальной природоохранной повестки.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прошла путь от терминологического оформления к системному и прикладному пониманию природных процессов.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развития экологии по материалам учебного курса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экология как научная дисциплина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переход от наблюдения к анализу, а затем к прикладным решениям.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экология получила имя и направление развития: от описания условий существования видов к изучению их приспособлений и распространения.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Э. Геккель, 1866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1866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 был обозначен новый научный подход к изучению отношений организмов и среды.
</a:t>
            </a:r>
            <a:endParaRPr lang="en-US" sz="24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и советская школа экологии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Вернадский: биосфера как целое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 И. Вернадский показал, что живое вещество активно участвует в миграции химических элементов и формирует геохимическое лицо планеты. Его учение о биосфере связало биологию с масштабными процессами Земли и придало экологии планетарный взгляд.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Сукачёв: природный комплекс в 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 Н. Сукачёв разработал учение о биогеоценозе, где живые организмы, почва, климат и рельеф рассматриваются как единая система. Такой подход позволил точнее изучать леса, луга и другие природные комплексы.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научных направлений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школа экологии объединила биологию с географией, почвоведением, лесоведением и изучением природных ресурсов. Благодаря этому экология получила не только теоретическую глубину, но и прочную практическую основу.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живой природы, изучаемые экологией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организации, тем шире круг процессов, которые приходится учитывать: от поведения отдельного организма до глобальных обменов вещества и энергии.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охватывает все масштабы живого мира, но на верхних уровнях особенно заметны связи и обмены.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уровней организации живой природы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ключевых экологических понятий в XX веке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026825" y="1768058"/>
            <a:ext cx="1566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трофической цепи и пищевой сети показали, как энергия передаётся от производителей к потребителям и разрушителям, связывая виды в единую систему.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3783654" y="1768058"/>
            <a:ext cx="1566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и 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начали рассматривать сообщества как динамичные образования, которые меняются после пожаров, вырубок или наводнений, а затем могут восстанавливать равновесие.
</a:t>
            </a:r>
            <a:endParaRPr lang="en-US" sz="1215" dirty="0"/>
          </a:p>
        </p:txBody>
      </p:sp>
      <p:sp>
        <p:nvSpPr>
          <p:cNvPr id="12" name="Text 4"/>
          <p:cNvSpPr txBox="1"/>
          <p:nvPr/>
        </p:nvSpPr>
        <p:spPr>
          <a:xfrm>
            <a:off x="5540465" y="1767958"/>
            <a:ext cx="1566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методы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стала опираться на учёты, статистику и сравнение выборок, что позволило не только описывать природу, но и проверять гипотезы на строгом научном уровне.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7297291" y="1768058"/>
            <a:ext cx="1566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Прогнозирование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модели помогли оценивать потоки энергии, круговорот веществ и последствия нарушений, превратив экологию в основу для научного прогноза и практических решений.
</a:t>
            </a:r>
            <a:endParaRPr lang="en-US" sz="1222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1768058"/>
            <a:ext cx="1566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уточнили, что каждый вид занимает собственное место в природе: использует определённые ресурсы, переносит конкретные условия и вступает в особые связи с соседними организмами.
</a:t>
            </a:r>
            <a:endParaRPr lang="en-US" sz="12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года: рост экологических проблем и общественный отклик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4273" y="11557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1945–1950-е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послевоенный рост промышленности, энергетики и добычи сырья усилил нагрузку на атмосферу, водоёмы и почвы, а природные территории начали сокращаться.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970848" y="31005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1950–1960-е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применения химических средств в сельском хозяйстве привело к новым рискам для почв, вод и живых организмов, особенно вблизи полей и населённых пунктов.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00648" y="11557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1962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Рэйчел Карсон «Безмолвная весна» привлекла внимание общества к опасности пестицидов и стала важным сигналом для экологического движения.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95648" y="31005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 и далее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усилились природоохранные организации, расширилась сеть заповедников и начали формироваться экологические нормы, программы контроля и законодательные меры.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ускорившие развитие экологической науки в XX веке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экологическая наука развивалась не только под влиянием теории, но и под давлением нарастающих техногенных изменений в повседневной жизни.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сыграли урбанизация и рост энергопотребления: именно они сделали загрязнение массовым, а контроль за средой — постоянной научной задачей.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схема по материалам темы; условная оценка значимости факторов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708083"/>
            <a:ext cx="8593200" cy="216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этапы экологической политики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438" y="1400408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Стокгольм, 1972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конференция ООН по окружающей среде вывела экологические вопросы на уровень международной повестки и показала, что загрязнение и истощение ресурсов не знают государственных границ.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3173547" y="14004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Доклад 1987 года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Доклад «Наше общее будущее» закрепил понятие устойчивого развития, где экономический рост должен сочетаться с социальной справедливостью и бережным отношением к природе.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6071658" y="14004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Рио-де-Жанейро, 1992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Саммит Земли стал площадкой для крупных международных соглашений и усилил сотрудничество стран в вопросах климата, биоразнообразия и рационального природопользования.
</a:t>
            </a:r>
            <a:endParaRPr lang="en-US" sz="12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928330"/>
            <a:ext cx="4782600" cy="19341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проблемы, которые усилили прикладное значение науки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реальные экологические кризисы стимулировали развитие практических направлений экологии и природоохранных технологий.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проблема породила собственные методы исследования и управления, поэтому прикладная экология стала необходимой для сельского хозяйства, градостроительства, промышленности и охраны природы.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таблица по материалам темы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экологическая наука влияет на современные решения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научные данные превращаются в управленческие меры и постоянный контроль состояния среды.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1" y="1685887"/>
            <a:ext cx="181500" cy="18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00" y="3393766"/>
            <a:ext cx="181800" cy="181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321" y="1691454"/>
            <a:ext cx="192000" cy="170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9671" y="3407866"/>
            <a:ext cx="192000" cy="15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5771" y="1699988"/>
            <a:ext cx="192000" cy="153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экология как междисциплинарная система знаний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 жизнь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опирается на биологию, чтобы объяснять приспособления организмов, взаимодействия в сообществах и условия сохранения биоразнообразия в природных и изменённых человеком средах.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помогает оценивать затраты и выгоды природоохранных решений, а также разрабатывать более разумные способы обращения с отходами, водой и энергией.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 качество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методы помогают оценивать состав воздуха, воды и почв, выявлять загрязнители и понимать, как вещества мигрируют по цепям питания и по всей экосистеме.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Социология показывает, как экологические привычки формируются в семье, школе и обществе, а также почему экологическая грамотность влияет на повседневный выбор людей.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физика позволяют изучать урбанизацию, распределение ресурсов и устойчивость городских систем, где особенно заметны транспортные выбросы, шум и дефицит зелёных зон.
</a:t>
            </a:r>
            <a:endParaRPr lang="en-US" sz="11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современной экологии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направления различаются масштабом исследований, но дополняют друг друга: от здоровья человека и города до процессов в биосфере и сохранения природных комплексов.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экология охватывает и локальные, и планетарные задачи, поэтому требует совместной работы специалистов разных профилей.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классификация по материалам темы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экологии для будущего человека и общества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899425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потребление воды, энергии и материалов уменьшает нагрузку на природу и делает повседневную жизнь более ответственной, особенно если это поддерживается в семье и школе.
</a:t>
            </a:r>
            <a:endParaRPr lang="en-US" sz="1094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2680050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видов и экосистем необходима для поддержания устойчивости биосферы, потому что исчезновение даже отдельных организмов нарушает связи в природных сообществах.
</a:t>
            </a:r>
            <a:endParaRPr lang="en-US" sz="1094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3460659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государства и бизнеса важны экологические стандарты, контроль выбросов и внедрение ресурсосберегающих технологий, которые уменьшают ущерб и поддерживают долгосрочное развитие.
</a:t>
            </a:r>
            <a:endParaRPr lang="en-US" sz="1094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4241251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грамотность становится частью общей культуры современного человека, потому что повседневные решения каждого влияют на состояние среды и качество жизни общества.
</a:t>
            </a:r>
            <a:endParaRPr lang="en-US" sz="1094" dirty="0"/>
          </a:p>
        </p:txBody>
      </p:sp>
      <p:sp>
        <p:nvSpPr>
          <p:cNvPr id="14" name="Text 6"/>
          <p:cNvSpPr txBox="1"/>
          <p:nvPr/>
        </p:nvSpPr>
        <p:spPr>
          <a:xfrm>
            <a:off x="280825" y="1118800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знания помогают снижать риски для здоровья, поскольку позволяют вовремя замечать опасные загрязнения воздуха, воды и продуктов, а также предотвращать неблагоприятные последствия для населения.
</a:t>
            </a:r>
            <a:endParaRPr lang="en-US" sz="10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Экология: наука о будущем, которое мы создаём сегодня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экологии показывает, как наблюдения за природой превратились в науку, необходимую для защиты жизни, разумного развития и ответственного выбора каждого человека.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2026-06-01T23:48:48Z</dcterms:created>
  <dcterms:modified xsi:type="dcterms:W3CDTF">2026-06-01T23:48:48Z</dcterms:modified>
</cp:coreProperties>
</file>