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Родина — Россия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страна, где живут, учатся и любят свою землю.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дома, семьи, улицы и школы. Это место, где человеку особенно близки язык, традиции и люди. Для всей страны Родина — ещё и общая история, символы и память поколений.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«Родина»?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 Европе и Азии. Такое положение делает её мостом между разными частями мира и помогает понять, почему страна такая разнообразная.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площади Россия занимает первое место в мире: около 17,1 миллиона квадратных километров. На карте она выглядит очень широкой и словно не помещается в рамки.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11 часовых поясов. Когда на западе ещё утро, на Дальнем Востоке уже может наступать вечер, и это похоже на длинное путешествие по времени.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часовых поясов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западных границ до Дальнего Востока ехать нужно очень долго. Поэтому Россия кажется не одной дорогой, а целым огромным маршрутом с разными пейзажами.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через страну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её территории есть тундра, леса, степи, горы и морские побережья. На одной карте можно увидеть почти всю природу северного полушария.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знают как столицу, где история встречается с современностью. Со временем Москва выросла из небольшого поселения в главный город страны.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1147 год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первое летописное упоминание Москвы.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Летописное упоминание Москвы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состоит из белой, синей и красной полос. Его поднимают на зданиях, торжественных мероприятиях и спортивных соревнованиях, где он сразу узнаётся.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праздниках, парадах и важных событиях. Когда его исполняют, люди встают и слушают с уважением, потому что это символ общей Родины.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изображён двуглавый орёл. Он напоминает о силе, единстве и большой истории государства, а ещё выглядит очень торжественно, почти как в сказке про царя.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более 190 народов. У каждого из них есть свои обычаи, наряды, песни и сказки, поэтому страна похожа на большую дружную мозаику.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народов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Русские, татары, башкиры, чуваши, якуты, чеченцы и многие другие народы живут рядом. Их объединяют любовь к дому, уважение к старшим и забота о будущем.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говорят на разных языках, но умеют уважать друг друга. Традиции народов передаются в семьях, на праздниках, в играх, песнях и добрых делах.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традиции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разных народов вместе учатся, трудятся и помогают друг другу, страна становится сильнее. Дружба делает жизнь в России интересной и тёплой.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дружбе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долго держатся снег и морозы, а на юге бывает тепло и солнечно. Из-за этого в стране можно увидеть очень разные природные картины.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леса занимают огромные пространства. Здесь растут ели, сосны и берёзы, а ещё живут животные, которым нужны тишина, простор и чистый воздух.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тайга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растения низкие и хрупкие, а степи покрыты травами и широкими просторами. Эти места выглядят по-разному, но каждое по-своему прекрасно.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степи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высокие горы и даже пустынные участки. Такая неожиданная смена ландшафтов напоминает, что природа страны умеет удивлять снова и снова.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пустыни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медведи, лоси, соболи, олени и орлы. Многие животные стали символами силы, красоты и свободной природы.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самая известная река России. По её берегам стоят города, а сама река помогает людям жить, работать, отдыхать и путешествовать.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главная река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Чёрное, Балтийское и Охотское моря важны для рыболовства, перевозок и портов. Они соединяют берега, а ещё делают страну ближе к морю.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жизнь людей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на Земле. Его называют жемчужиной Сибири, потому что вода здесь чистая, а природа вокруг особенно красивая.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природное чудо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часто называют городом белых ночей, мостов и красивых дворцов. Здесь хочется гулять медленно, смотреть на воду и представлять, как город отражается в реках и каналах. Он особенно любим за свою торжественную красоту.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Санкт-Петербург: город мостов и дворцов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встречает людей морским воздухом, холмами и большими мостами. Это город на краю страны, где особенно чувствуется простор и движение. Здесь легко представить корабли, гавань и дорогу к дальним берегам.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Владивосток: море у самого города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известна своим Кремлём и ярким сочетанием разных культур. В городе рядом живут древняя история и современная жизнь, а улицы, мечети и площади создают особую атмосферу. Здесь интересно и учиться, и просто любоваться городом.
</a:t>
            </a:r>
            <a:endParaRPr lang="en-US" sz="946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Казань: где встречаются традиции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запоминаются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ctr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времени начинается ранняя история страны. Появлялись города, крепли торговые пути и складывались традиции, которые позже стали частью общей культуры.
</a:t>
            </a:r>
            <a:endParaRPr lang="en-US" sz="1262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княжество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постепенно стала важным центром. Здесь объединялись земли, укреплялась власть и росло значение города, который позже стал столицей.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и Советский Союз
</a:t>
            </a:r>
            <a:pPr algn="ctr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пережила большие перемены, победы и трудные времена. Люди строили города, развивали науку, защищали Родину и создавали новые достижения.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страна продолжает развиваться, сохраняя память о прошлом. История помогает ценить мир, уважать героев и беречь Родину.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России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в стране отмечают День России. Это праздник о любви к своей земле, её истории и людям. В городах проходят концерты, а дома собираются семьи.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такие дни особенно приятно быть вместе: смотреть парад, слушать музыку, дарить открытки и делиться добрыми словами. Праздник делает память о стране живой и тёплой.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всей семьи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ноября отмечают День народного единства. Он напоминает, что вместе люди могут преодолеть трудности, поддержать друг друга и сохранить страну дружной и сильной.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народного единства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мы вспоминаем победителей в Великой Отечественной войне и благодарим тех, кто защитил мир. На улицах звучат песни, несут цветы и читают стихи.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Пушкина, рассказы и стихи помогают детям узнавать красоту русского языка. Через книги мы встречаемся с героями, учимся добру и лучше понимаем традиции.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книги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 и театр известны во всём мире. На сцене оживают сказки, музыка и движения, а зрители учатся внимательно смотреть, слушать и радоваться прекрасному.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театр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картины, игрушки, книги и старинные вещи. Они помогают увидеть, как жили люди раньше, и почувствовать, что у страны богатая память.
</a:t>
            </a:r>
            <a:endParaRPr lang="en-US" sz="1154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искусство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Чайковского, народные песни и задорные хороводы создают настроение праздника. Они передают чувства людей, историю страны и любовь к родной земле без длинных объяснений.
</a:t>
            </a:r>
            <a:endParaRPr lang="en-US" sz="1063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песни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 добрые дела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растёт в семье, когда ребёнок учится уважать старших, помогать младшим и заботиться о близких. Дом даёт первые уроки доброты и ответственности.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дома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поступки важны: уступить место, помочь с книгами, не мусорить, поздороваться с соседями. Такие шаги кажутся простыми, но вместе они очень сильные.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добро ежедневно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узнавать язык, историю и правила жизни в обществе. Аккуратная работа, старательность и внимание к другим делают учёбу полезной не только для себя.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 школе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берегут природу, учебники, школьный двор и улицу, они уже помогают стране. Забота о порядке и чистоте показывает, что человек любит свой дом и свою землю.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вокруг себя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охрана природы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сохраняют редкие растения, чтобы они не исчезли. Там нельзя рвать цветы и ломать ветки, потому что каждая живая травинка важна для природы.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берегут леса, горы, озёра и чистый воздух. Такие места похожи на большой зелёный дом, где всё должно оставаться целым и красивым.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горы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заповедников учит детей бережному поведению: не шуметь, не мусорить и не трогать природу без необходимости. Так вырастают внимательные и заботливые люди.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не вредить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охраняемых территориях живут редкие звери и птицы. Люди наблюдают за ними осторожно, не мешая, чтобы животные могли спокойно расти и выводить потомство.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открывают детям мир знаний, учат читать, считать, думать и дружить. Их труд помогает каждому ребёнку расти умным, любознательным и уверенным в своих силах.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заботятся о здоровье людей, лечат болезни и спасают жизни. Их работа требует внимания, терпения и доброго сердца, ведь человеку особенно нужна помощь, когда он болеет.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школы, дороги и мосты. Благодаря их труду города становятся удобнее, а людям есть где жить, учиться, работать и встречаться с друзьями.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выращивают зерно, овощи и фрукты, чтобы на столе был свежий хлеб и вкусная еда. Их труд начинается рано и продолжается в любую погоду.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и хлеб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учёные создают новые машины, приборы и технологии. Их открытия помогают людям работать быстрее, безопаснее и умнее, а стране — двигаться вперёд.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учёные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в нашей стране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повседневные знания и поступки укрепляют связь человека с Россией.
</a:t>
            </a:r>
            <a:endParaRPr lang="en-US" sz="118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любовь к Родине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спортсмены участвуют в международных соревнованиях и встречаются с командами из разных стран. Спорт помогает людям соревноваться честно, дружить и уважать друг друга.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соревнования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во встречах и проектах с другими государствами, стараясь поддерживать мирное общение. Когда страны умеют договариваться, мир становится спокойнее и добрее.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 мир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музыка, балет и театр знакомят людей в других странах с российской культурой. Через искусство легче понять, чем живёт народ и что он ценит.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 границ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 России работают над космосом, медициной, техникой и новыми материалами. Их исследования помогают решать важные задачи и делают жизнь людей удобнее.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открытия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Россию особенной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в ней можно увидеть и тёплые южные края, и холодный север. Такое разнообразие делает путешествие по стране почти как большое приключение.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страна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люди говорят на своих языках и сохраняют традиции, но их объединяют общая история, государственные символы и любовь к Родине. Это делает страну сильной и дружной.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 и символы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увидеть моря, леса, степи, горы, старинные города и современные мегаполисы. Иногда всё это встречается почти рядом, будто страна решила не скучать.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городами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люди разных национальностей, и у каждого народа есть свои песни, костюмы, блюда и праздники. Вместе они создают богатую и яркую картину страны.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может помочь Родине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аккуратно обращаться с учебниками, не ломать деревья, не портить памятники и не мусорить на улицах. Когда вокруг чисто и аккуратно, жить всем приятнее.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Бережём вещи и места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быть активным: помогать в классе, участвовать в школьных мероприятиях, читать и узнавать историю страны. Так ребёнок становится внимательным и ответственным гражданином.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Участвуем в делах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помощь друзьям, забота о младших и уважение к старшим делают школу и дом добрее. Даже простое доброе слово иногда работает лучше большого плаката.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людям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хороший поступок — это вклад в общее дело. Если многие люди каждый день стараются быть честными и добрыми, Россия становится крепче и светлее.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маленькие добрые шаги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наша общая Родина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это наш большой дом, где живут разные люди, звучат разные песни и есть общая история. Если беречь природу, уважать людей и трудиться честно, страна будет сильной и дружной.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2026-05-26T02:53:25Z</dcterms:created>
  <dcterms:modified xsi:type="dcterms:W3CDTF">2026-05-26T02:53:25Z</dcterms:modified>
</cp:coreProperties>
</file>