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Vorbereitungen zum Geburtstag: слова и действия для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дне рождения по-немецки: подарки, угощение, игры и поздравления.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— тема, которую легко понять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знакомая ситуация для детей: можно видеть предметы, называть действия и сразу использовать новые слова. Праздник помогает учить немецкий через картинки, короткие диалоги и простые игры.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19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69969" y="1285325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4506" y="1285325"/>
            <a:ext cx="604013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 Geburtstagsfeier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Geburtstag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назвать сам праздник. Оно часто встречается в заданиях и сразу задаёт тему урока: речь идёт именно о дне рождения, а не о другом событии.
</a:t>
            </a:r>
            <a:endParaRPr lang="en-US" sz="1223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Geschenk
</a:t>
            </a:r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— одно из самых понятных слов для младших школьников. С ним легко составлять короткие фразы о том, что дарят, получают и показывают на празднике.
</a:t>
            </a:r>
            <a:endParaRPr lang="en-US" sz="1191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Kuchen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связан с угощением и праздничным столом. Его удобно запоминать вместе с другими словами темы, потому что на картинке его легко узнать даже без длинного текста.
</a:t>
            </a:r>
            <a:endParaRPr lang="en-US" sz="1130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Einladung
</a:t>
            </a:r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показывает, как дети зовут гостей на праздник. Это слово важно для чтения коротких открыток, где есть дата, время и имя именинника.
</a:t>
            </a:r>
            <a:endParaRPr lang="en-US" sz="1258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Ballon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 делает праздник ярким и помогает описывать украшение комнаты. Это слово особенно удобно для начального уровня: его легко показать, назвать и использовать в простом описании.
</a:t>
            </a:r>
            <a:endParaRPr lang="en-US" sz="11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на праздник: слова для открытки
</a:t>
            </a:r>
            <a:endParaRPr lang="en-US" sz="2684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где?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приглашении нужны простые вопросы и ответы: Wann? — когда, Wo? — где, Um wie viel Uhr? — во сколько. Эти слова помогают быстро указать дату, место и время без лишних трудностей.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открытки подойдут короткие фразы: Komm zu meiner Party! и Ich lade dich ein. Они звучат дружелюбно и вежливо, поэтому их легко использовать в паре или в небольшом диалоге.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приглашение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предметы праздника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Luftballon, Girlande и Fahne делают комнату праздничной и яркой. Эти слова удобно находить на картинке и описывать ими, как выглядит место перед приходом гостей.
</a:t>
            </a:r>
            <a:endParaRPr lang="en-US" sz="1464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Kerze, Geschenkpapier и Tisch помогают назвать вещи, которые нужны для подготовки. С их помощью можно сказать, что уже готово к празднику, а что ещё ждёт своего часа.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bunt, schön, groß и klein добавляют описание. Они помогают говорить не только о предметах, но и о том, каким стал праздничный зал: весёлым, нарядным и совсем не скучным.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угощение на детском празднике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Kuchen, das Eis и der Saft легко связать с праздничным столом. Их удобно показывать на картинке и называть по одному, чтобы запомнить без лишнего напряжения.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Süßigkeit, das Brot и der Apfel помогают расширить словарь еды. Они подходят для простого задания: что лежит на столе, а что любит ребёнок?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möchte Kuchen. учит вежливо просить угощение. Она короткая, понятная и подходит для устной тренировки в классе, когда нужно ответить быстро и уверенно.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еды важно различать сладости, напитки и фрукты. Так дети учатся называть не просто «что-то вкусное», а конкретные продукты, как настоящие маленькие гурманы.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добрые слова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Geschenk, schenken и bekommen показывают, как подарок появляется, передаётся и принимается. Они помогают рассказать простую историю: кто кому что подарил на праздник.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Alles Gute zum Geburtstag! и Herzlichen Glückwunsch! звучат тепло и очень по-праздничному. Их удобно произносить хором, чтобы поздравление получилось дружным и весёлым.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Das ist für dich. особенно полезна в коротких диалогах. Она помогает вручить подарок и сделать это по-доброму, без длинных объяснений и сложных предложений.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собираются вместе, и праздник сразу оживает. Они spielen, singen und lachen, поэтому в комнате становится шумно, радостно и очень по-доброму. Такие действия легко показать движением и назвать короткой фразой.
</a:t>
            </a:r>
            <a:endParaRPr lang="en-US" sz="994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веселье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часто звучит музыка, и дети tanzen охотно и смело. Простое предложение Wir tanzen. помогает описать, чем заняты ребята, а ещё его удобно повторять вместе с движениями.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 музыка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Spiel делает праздник ещё интереснее: можно играть в кругу, угадывать, повторять слова или двигаться по команде. Такая лексика подходит для классной комнаты, где всё должно быть понятно и весело.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в которой никто не скучает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развлечения на празднике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ко дню рождения
</a:t>
            </a:r>
            <a:endParaRPr lang="en-US" sz="249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показывает, как из идеи рождается готовый праздник.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02150" y="1285325"/>
            <a:ext cx="517725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нужны в теме праздника
</a:t>
            </a:r>
            <a:endParaRPr lang="en-US" sz="2962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Einladen
</a:t>
            </a:r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нужен, когда зовут гостей на праздник. Он помогает сказать, что приглашение уже готово, а друзья знают, куда и когда приходить.
</a:t>
            </a:r>
            <a:endParaRPr lang="en-US" sz="1228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Basteln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basteln связано с поделками и подготовкой украшений. Оно особенно полезно, когда дети делают открытки, гирлянды или другие простые праздничные вещи своими руками.
</a:t>
            </a:r>
            <a:endParaRPr lang="en-US" sz="1130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Backen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backen подходит для торта, печенья и других угощений. С ним легко объяснить, что кто-то готовит вкусное блюдо специально к празднику.
</a:t>
            </a:r>
            <a:endParaRPr lang="en-US" sz="1223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Dekorieren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Dekorieren означает украшать комнату и делать её нарядной. Это слово помогает описать шарики, флажки и другие детали, которые сразу создают настроение праздника.
</a:t>
            </a:r>
            <a:endParaRPr lang="en-US" sz="1130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Feiern, singen, spielen
</a:t>
            </a:r>
            <a:pPr algn="ctr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показывают сам праздник в движении. Дети feiern, singen und spielen, поэтому тема становится живой, весёлой и очень понятной даже для начинающих.
</a:t>
            </a:r>
            <a:endParaRPr lang="en-US" sz="10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Цифры, дата и время в приглашении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приглашении важно сразу назвать день недели и дату, чтобы гости поняли, когда состоится праздник. Для этого нужны простые числительные и знакомые слова календаря.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вопрос Um wie viel Uhr? помогает указать время начала. В 3 классе достаточно короткой формы: число, месяц и точное время без лишних деталей.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приглашение обычно строится вокруг трёх опорных частей: когда, где и кто зовёт. Такая схема делает текст ясным, коротким и удобным для чтения вслух.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 урока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помогают ребёнку быстро включиться в речь. Реплики вроде Kommst du zur Party? — Ja, gern. тренируют вопрос и ответ без сложных конструкций.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полезный образец связан с подарком: Was wünschst du dir? — Ich wünsche mir ein Buch. Такие фразы легко разыграть в паре и запомнить по ролям.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2411" y="1328100"/>
            <a:ext cx="668728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настроении и чувствах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froh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сказать, что именинник доволен и улыбается. Оно короткое, звучит дружелюбно и легко подходит для устного ответа на уроке.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lustig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описать весёлую игру, смешной момент или шумную компанию друзей. Слово часто сопровождает праздники и помогает оживить рассказ.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toll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 словом дети оценивают праздник, подарок или игру как очень хорошую. Оно простое, эмоциональное и отлично подходит для коротких комментариев.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glücklich
</a:t>
            </a:r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передаёт чувство радости и довольства после поздравления или подарка. Оно делает ответ более тёплым, но остаётся понятным даже начинающему ученику.
</a:t>
            </a:r>
            <a:endParaRPr lang="en-US" sz="12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тема помогает повторить уже знакомые слова
</a:t>
            </a:r>
            <a:endParaRPr lang="en-US" sz="2499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удобно повторять цвета: шарики могут быть bunt, rot, blau или gelb. Ребёнок называет цвет и одновременно тренирует знакомую лексику из прежних уроков.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позволяет считать свечи, угощение и гостей. Так числа связываются с реальными предметами, а счёт становится не абстрактным, а понятным и живым.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легко вспоминаются слова о семье, школе и игрушках. Например, можно сказать, кто пришёл на праздник и какой подарок принёс каждый гость.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знакомые слова о еде и предметах снова звучат в новой ситуации. Это помогает не просто повторить лексику, а использовать её в небольшом рассказе.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281"/>
            <a:ext cx="2030700" cy="1550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281"/>
            <a:ext cx="2030700" cy="15507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281"/>
            <a:ext cx="2030700" cy="15507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763"/>
            <a:ext cx="2030700" cy="15507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яркая открытка, а рядом — аккуратная надпись Einladung. Ребёнок видит знакомые слова и сразу понимает, что кого-то приглашают на день рождения. Такое слово удобно запоминать вместе с датой, временем и именем.
</a:t>
            </a:r>
            <a:endParaRPr lang="en-US" sz="871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 с Einladung
</a:t>
            </a:r>
            <a:endParaRPr lang="en-US" sz="1161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готовят торт, ставят свечи и раскладывают угощение. Слова Kuchen, Kerze и Ballon помогают описать картинку почти без длинных предложений. Для младшего школьника это удобный способ связать слово с предметом.
</a:t>
            </a:r>
            <a:endParaRPr lang="en-US" sz="898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где пахнет Kuchen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играют, поют и смеются, а в центре комнаты стоит праздничный стол. Слова Party, spielen, feiern и singen показывают, что происходит на празднике. Так лексика становится частью маленькой истории, а не просто списком.
</a:t>
            </a:r>
            <a:endParaRPr lang="en-US" sz="909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Party для друзей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469561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руках у ребёнка коробка с бантом, а рядом открытка и тёплое поздравление. Слова Geschenk, Karte и bekommen помогают рассказать о подарке коротко и понятно. Это один из самых приятных разделов темы.
</a:t>
            </a:r>
            <a:endParaRPr lang="en-US" sz="931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Geschenk für dich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словарь темы для запоминания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по теме на уроке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слово на картинке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соотносят изображение и слово: Kuchen, Ballon, Geschenk, Kerze. Так они быстро вспоминают знакомую лексику и учатся читать короткие подписи.
</a:t>
            </a:r>
            <a:endParaRPr lang="en-US" sz="95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читают простые фразы и выбирают подходящий ответ. Это помогает понять смысл вопроса и потренировать небольшие диалоги.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Подобрать короткую реплику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Посчитать и подписать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следующем этапе школьники считают свечи, шарики или гостей. Упражнение соединяет числа с предметами и закрепляет лексику в действии.
</a:t>
            </a:r>
            <a:endParaRPr lang="en-US" sz="959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дети собирают приглашение из готовых слов: когда, где и кто приглашает. Получается короткий, аккуратный текст, похожий на настоящий.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Составить приглашение
</a:t>
            </a:r>
            <a:endParaRPr lang="en-US" sz="941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могут рассказать по 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изучения темы ученик может коротко сказать, что у него есть подарок и как он относится к празднику. Например: Ich habe ein Geschenk. Das ist für dich. Такие фразы легко произнести и понять.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также может описать стол и обстановку. Он говорит: Der Kuchen ist lecker. Die Party ist schön. Эти предложения простые, но уже звучат как маленький рассказ о празднике.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связана с культурой и речевым этикетом
</a:t>
            </a:r>
            <a:endParaRPr lang="en-US" sz="2525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поздравление обычно звучит дружелюбно и тепло. Формула Herzlichen Glückwunsch! помогает выразить внимание к имениннику просто и вежливо.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Alles Gute! часто используют как короткое пожелание. Оно подходит и для поздравления, и для доброго прощания с праздничным настроением.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тоже строится в вежливой форме. Фраза Ich lade dich ein показывает уважительное обращение к другу и учит говорить не только о себе, но и о других.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формулы развивают речевой этикет с самого начала обучения. Ребёнок видит, что добрые слова в языке — это не украшение, а важная часть общения.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достаточно, чтобы ребёнок узнал тему праздника, понял короткий текст и составил простую фразу.
</a:t>
            </a:r>
            <a:endParaRPr lang="en-US" sz="144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достаточно опорной лексики, чтобы не перегружать ученика и при этом дать ему уверенность в речи и чтении.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можно назвать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Geburtstagsvorbereitungen помогает детям говорить о знакомом и приятном событии простыми немецкими словами. Она объединяет приглашения, подарки, еду и игры — и делает урок живым и понятным.
</a:t>
            </a:r>
            <a:endParaRPr lang="en-US" sz="42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2026-05-25T04:05:46Z</dcterms:created>
  <dcterms:modified xsi:type="dcterms:W3CDTF">2026-05-25T04:05:46Z</dcterms:modified>
</cp:coreProperties>
</file>