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литературе: как герои делают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книгах: страх, долг, честь и выбор, меняющий судьбу.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герои часто оказываются перед испытанием, где важны не сила, а характер, совесть и ответственность. Такие сюжеты помогают увидеть, как мужество проявляется в бою, в мирной жизни и в обычных отношениях между людьми.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мужестве на уроке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мужество в литературе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литературе — это умение не изменять внутреннему закону, даже когда страшно или трудно. Герой действует честно и принимает последствия своего решения.
</a:t>
            </a:r>
            <a:endParaRPr lang="en-US" sz="1719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Мужественный персонаж может сомневаться и бояться, но не позволяет страху управлять собой. Именно самообладание делает его поступок по-настоящему значимым.
</a:t>
            </a:r>
            <a:endParaRPr lang="en-US" sz="177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раскрывается через действие, речь, внутренний монолог и детали поведения. Автор показывает его не только в подвиге, но и в спокойном выборе героя.
</a:t>
            </a:r>
            <a:endParaRPr lang="en-US" sz="176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другими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окружающих помогает понять, насколько поступок героя важен. Читатель видит, как мужество вызывает уважение, доверие и признание со стороны других персонажей.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защищает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былинах и исторических произведениях мужество часто связано с защитой земли, чести и слабого. Такие герои действуют решительно, потому что чувствуют ответственность перед другими.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сохраняет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о войне и человеческой судьбе мужество может быть тихим и незаметным. Оно проявляется в стойкости, достоинстве, верности долгу и способности не ожесточиться.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Мужественные герои русской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литература связывает мужество с выбором, который затрагивает не только самого героя, но и судьбу других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поступки на войне и нравственная стойкость; остальные проявления показывают, что мужество живёт и в мирной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тематическое обобщение по произведениям школьной программы 8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мужества чаще всего встречаются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литературе не делает героя слабым сам по себе. Важнее то, как он реагирует: прячется ли за страхом или всё же идёт к правильному решению.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особенно заметна, когда герой выбирает долг, правду или защиту другого человека. Тогда поступок становится проверкой характера, а не просто эффектным действием.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внутреннее напряжение персонажа, тем убедительнее его мужество для читателя. Сомнение и тревога делают победу над страхом более значимой и человечной.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смелость как черты характера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испытание приводит героя к нравственному выбору и его последствиям.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раскрывается мужественный поступок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сцена отказа от присяги показывает его верность чести и долгу.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решающая сцена помогает понять характер Гринёва лучше любых длинных объяснений: в ней проверяются его честь, верность и готовность отвечать за свой выбор.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коротком привале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не выглядит человеком, который ждёт парадной славы. Он садится рядом с товарищами, говорит просто и умеет поддержать шуткой даже после тяжёлого дня. В этом спокойствии чувствуется его сила: он остаётся человеком там, где легко ожесточиться.
</a:t>
            </a:r>
            <a:endParaRPr lang="en-US" sz="99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минуту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войне Тёркин действует без громких слов. Он выносит усталость, холод и страх, не теряя бодрости и уважения к другим. Его поведение показывает, что мужество может быть будничным, но от этого не становится менее настоящим.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товарищами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Тёркина особенно убедителен, когда он не выделяется, а помогает. Он разделяет трудности с другими солдатами и тем самым сохраняет в военной обстановке человеческое тепло. Именно такая поддержка делает его по-настоящему сильным героем.
</a:t>
            </a:r>
            <a:endParaRPr lang="en-US" sz="10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простого солдата в поэме А. Т. Твардовского «Василий Тёркин»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12838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внешняя смелость и нравственная сила не всегда означают одно и то же.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связано с ответственностью, храбрость — с отвагой, а безрассудство отличается отсутствием разумной цели и заботы о результате.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понятий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Мужество, храбрость и безрассудство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76729"/>
            <a:ext cx="542225" cy="48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900827"/>
            <a:ext cx="542227" cy="4337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76728"/>
            <a:ext cx="542227" cy="4819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рассказах и повестях о войне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войной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прозе герой сталкивается с опасностью, потерями и страхом, но именно в этих условиях проявляются его стойкость, самообладание и готовность отвечать за других.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товарищам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часто связано не с одиночным подвигом, а с поддержкой сослуживцев, взаимной выручкой и сохранением человеческого отношения там, где всё решает мгновение.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после беды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войне особенно ценится способность не ожесточиться, сохранить доброту, память и уважение к людям даже после тяжёлых утрат и испытаний.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8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«Судьбы человека», военных рассказов и текстов о детях войны показывают, что мужество — это не только бой, но и внутренняя сила выстоять.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помогают герою не терять внутреннюю опору и действовать осознанно даже в напряжённой или опасной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ответственность и самоконтроль: без них трудно сохранить нравственный выбор. Остальные качества дополняют мужество человечностью и устойчивостью.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8 класса; дата не требуется.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поддерживают мужество литературного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оказывается в обычной, но трудной обстановке: спор, несправедливость, ошибка или давление со стороны других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понимает, что проще промолчать или отступить, но именно здесь проверяются совесть, честность и готовность отвечать за поступок.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говорит правду, защищает слабого, признаёт вину или сохраняет достоинство, хотя это требует смелости и самообладания.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поступка меняется не только его положение, но и отношение читателя: мужество становится видно в обычной жизни, а не только на войне.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нравственный выбор в мирной жизни литературных героев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не только поступок, но и внутреннюю причину смелости героя.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эпизод, в котором герой проявляет мужество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литературе не зависит от возраста и внешней силы: его проявляют и взрослые, и дети, если умеют отвечать за свой выбор, сохранять достоинство и не отступать от совести.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Мироновой оно выражается в верности и твёрдости, а у юных героев военной прозы — в заботе о других, терпении и готовности помочь, даже когда страшно.
</a:t>
            </a:r>
            <a:endParaRPr lang="en-US" sz="1589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у героев разных возрастов и характеров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714" y="2728778"/>
            <a:ext cx="3780574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героя, его поступок и смысл этого поступка для сюжета и 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мужество связано с верностью себе и другим; именно поступок определяет нравственную ценность героя.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школьной программы 8 класса.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мужественных поступков в произведениях 8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уважает героя, когда видит, что он действует не ради похвалы, а по совести, даже если это связано с риском, потерями или непониманием окружающих.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не прячется от трудностей: он признаёт страх, но не позволяет ему управлять своим решением и поступает так, как считает правильным.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производит верность слову, потому что она показывает характер: герой остаётся надёжным в момент, когда легче всего отступить или солгать.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возникает и потому, что мужественный человек сохраняет человечность: он не унижает других, не ожесточается и не теряет способность сострадать.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мужество героя вызывает уважение читателя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чтения произведений ученики замечают, что один и тот же поступок может иметь не только внешнюю, но и глубокую нравственную причину.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мужества движется от смелости в опасности к ответственности перед совестью и людьми.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8 класса; значения отражают этапы смыслового усложнения, а не статистику.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представление о мужестве в ходе изучения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литературному герою сохранить мужество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ослабляют страх смерти, усталость и желание избежать наказания: тогда ему особенно трудно не отступить от правильного решения и сохранить верность себе.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персонажа давят чужое мнение, угрозы и обида; в такие моменты он может временно колебаться, но именно борьба с давлением раскрывает силу характера.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тоже мешает мужеству, однако оно делает образ правдивым: настоящий внутренний выбор никогда не бывает лёгким и всегда требует усилия.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— выбор, который определяет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в литературе показывает, каким человеком становится герой в трудный момент. Оно соединяет совесть, ответственность, верность и человечность, поэтому особенно важно для читателя.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2026-05-22T19:36:45Z</dcterms:created>
  <dcterms:modified xsi:type="dcterms:W3CDTF">2026-05-22T19:36:45Z</dcterms:modified>
</cp:coreProperties>
</file>