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 в конце XVIII–XIX веков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индустриализация и империи меняли Европу — Россия отвечала по-своему.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 конца XVIII до XIX века — это революции, фабрики, национальные движения и борьба держав. Для России главный вопрос звучал так: как сохранить устойчивость, не отстать от Европы и при этом не потерять собственный порядок?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порядком и переменами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1789: начало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разрушила старые представления о власти, гражданстве и правах, сделав Европу ареной идеологического и военного столкновения.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1790-е — 1814: войны коалиций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превратили революционный кризис в общеевропейскую борьбу за влияние, где армии, дипломатия и реформы шли рядом.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коалициях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вошла в антифранцузские союзы и стала одним из участников борьбы с наполеоновской экспансией, отстаивая баланс сил.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1815: новый европейский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1815 года подвёл итог эпохе и попытался восстановить устойчивый порядок, основанный на равновесии держав.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1790-е–1815: революции и войны в Европе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и консервативный поворот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легитимизма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порядок опирался на легитимизм: признавал законность монархических династий и стремился не допустить повторения революционных потрясений.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баланс сил должен был сдерживать чрезмерное усиление любой державы и сохранять относительную устойчивость международных отношений.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России, Австрии и Пруссии стал политическим инструментом борьбы с революциями и поддержания консервативного порядка.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 гарант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это означало роль хранителя монархического мира в Европе и участника коллективного подавления революционного давления.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и неравномерная модернизация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началась в Великобритании и изменила саму логику производства: ручной труд постепенно уступал место машине и фабрике.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двигатель, железные дороги и телеграф резко ускорили перемещение товаров, людей и информации, сделав экономику более связной.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рынок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рост городов и рабочих центров перестроил общество: ускорились миграция, специализация труда и развитие рынка.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отставание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модернизация шла медленнее из-за крепостного строя, слабой транспортной сети и сохранявшейся зависимости экономики от традиционных отношений.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особенно заметна по ключевым вехам транспорта: именно железные дороги стали символом новой индустриальной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включалась в индустриальный процесс заметно позже Британии, но к концу XIX века уже опиралась на железнодорожную сеть как на основу рынка.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промышленный переворот в Британии — 1760–1780-е; Царскосельская железная дорога — 1837; развитие сети к 1890-м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Европа: темпы промышленного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4634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всей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означала не только машины и фабрики, но и перестройку государства: росли города, усложнялось управление, расширялись армия и образование.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125124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изменения инициировались сверху: правительство само создавало инфраструктуру, реформировало военную службу и усиливало административный аппарат.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772690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связывали рынки, ускоряли перемещение людей и товаров и делали пространство империи более управляемым и единым.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22587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Судебные, школьные и печатные реформы расширяли общественную жизнь, но не отменяли сословных различий и зависимого положения крестьян.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8571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внутри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развития и неравенства объясняет, почему российская модернизация была быстрой в отдельных сферах и медленной в целом.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как ключ к пониманию эпохи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год: революционные идеи и страхи элит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либеральных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1830 и 1848 годов показали, что идеи конституций, свобод и гражданских прав уже нельзя игнорировать как временное явление.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требования политического участия сочетались с социальным протестом, что делало революционные движения более массовыми и сложными.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распространением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правящих кругов России эти события стали предупреждением: европейские потрясения воспринимались как потенциальная угроза внутреннему порядку.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власть усиливала наблюдение за обществом, стараясь предотвратить любые формы политической самоорганизации и радикализации.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и новый баланс сил в Европе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европейская политика всё сильнее строилась вокруг национального самоопределения, а не только вокруг династий и старых границ.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и Германии показало, что национальное движение способно радикально изменить карту континента и систему союзов.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баланса сил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стал фактором международного соперничества: он одновременно укреплял новые государства и подрывал старые многонациональные империи.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пограничные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это усилило значение западных границ, польского вопроса и поиска надёжных союзников в меняющейся Европе.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1853–1856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стала ключевым кризисом восточного вопроса.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Крымской войны и международных отношений XIX века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1853–1856 годов наглядно показала, что восточный вопрос стал проверкой силы империй и их возможностей.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символом кризиса старого европейского порядка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энциклопедия; Encyclopaedia Britannica, Revolutions of 1848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революции охватили десятки европейских городов и показали, что после Венского порядка континент вошёл в полосу нестабильности и реформ.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ознаменовал смену курса и усложнение внешних вызовов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энциклопедия, статьи о Екатерине II и Павле I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1796 году завершилось долгосрочное царствование Екатерины II, и Россия вошла в новый политический этап на фоне общеевропейских потрясений.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Отступление, которое изменило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1812 года стала временем, когда исход кампании решался не только на поле боя, но и в тылу. Отступление французской армии превратилось в испытание для всей европейской системы Наполеона, а для России — в момент национального подъёма.
</a:t>
            </a:r>
            <a:endParaRPr lang="en-US" sz="1284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круге победителей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года Россия уже не воспринималась как периферийная держава. Её армия, дипломатия и союзные обязательства стали важной частью европейского баланса, а участие в антинаполеоновских коалициях закрепило за империей статус победителя.
</a:t>
            </a:r>
            <a:endParaRPr lang="en-US" sz="128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1812 год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19808"/>
            <a:ext cx="3848986" cy="1375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держав показывает, как по-разному они добивались влияния в Европе и почему итог войны оказался неодинаковым для каждой из них.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стала ключевой сухопутной силой коалиции, но её рост влияния сопровождался ожиданием внутренних перемен. Британия усилила позиции за счёт экономики и флота.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международных отношений XIX века; материалы о войнах 1812–1815 годов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Мир—Россия: коалиции, интересы, результаты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1812 года и знакомство с европейскими идеями сделали часть дворянства критичнее к самодержавию. Участники первых тайных обществ считали, что служба государству требует политической ответственности.
</a:t>
            </a:r>
            <a:endParaRPr lang="en-US" sz="963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программах декабристов звучали требования ограничения власти монарха и отмены крепостного права. Для России это был редкий случай, когда элита открыто обсуждала перемены в строе, а не только в управлении.
</a:t>
            </a:r>
            <a:endParaRPr lang="en-US" sz="953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1825 года показало, что старая система уже сталкивается с организованной оппозицией. Хотя движение потерпело поражение, оно стало важным сигналом о назревшем конфликте между государством и частью образованного общества.
</a:t>
            </a:r>
            <a:endParaRPr lang="en-US" sz="963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Декабристы вошли в историю как первые русские дворяне, которые связали личную службу, европейский опыт и реформаторскую программу. Их выступление открыло новую эпоху политической мысли в России.
</a:t>
            </a:r>
            <a:endParaRPr lang="en-US" sz="947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ключевых идеи декабристов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признака николаевской политики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сделал ставку на жёсткую вертикаль власти. Управление строилось так, чтобы предотвратить любые потрясения, поэтому бюрократия, контроль и дисциплина стали важнее общественной инициативы.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идей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 полицейский надзор ограничивали публичную дискуссию, особенно там, где речь шла о свободе, правах и конституции. Государство стремилось заранее не допустить появления организованной оппозиции.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внешней политике Россия выступала как опора консервативного порядка в Европе. Поддержка монархических режимов укрепляла международный статус империи, но усиливала её репутацию противника перемен.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модернизация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внешней неподвижности страна всё же менялась: развивались отдельные отрасли, армия и административные практики. Однако эти сдвиги были осторожными и не затрагивали основы социального строя.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обзоры истории Европы и России XIX века; данные о крестьянской реформе 1861 года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Мир—Россия: общество, право и темпы изменений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Россия и Западная Европа двигались в одном историческом веке, но с разной скоростью политических и социальных 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быстрее переходила к гражданскому обществу, а Россия дольше сохраняла сословную систему. При этом российские реформы были не отсутствием перемен, а их более поздней формой.
</a:t>
            </a:r>
            <a:endParaRPr lang="en-US" sz="12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 войне ударило по престижу империи и заставило элиту признать, что без перемен в армии и управлении Россия рискует отстать ещё сильнее.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стала не просто военным поражением, а доказательством системного отставания. Именно поэтому она открыла путь к реформам Александра II.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Крымской войны, 1853–1856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как поворотный момент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последствия Великих реформ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 1861 году изменила юридическое положение миллионов людей и создала более свободный рынок труда. Но вопрос земли решался трудно, поэтому ожидания крестьян совпали не со всеми реалиями реформы.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и судебная реформы расширили местное самоуправление и сделали суд более открытым и понятным. Это укрепило общественную активность, хотя власть по-прежнему сохраняла решающую роль в политике.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школа, пресса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перестроила армию, а развитие образования и печати ускорило обмен идеями. В стране росла грамотность, появлялась более активная публичная сфера и новое поколение образованного общества.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 не сняли всех противоречий: социальное неравенство, земельный дефицит и политические ограничения сохранились. Поэтому модернизация оказалась важной, но незавершённой.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Европа: общий век, разный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Россия уже не была вне европейской истории: она влияла на неё, спорила с ней и училась у неё. Но путь страны к модернизации оставался более поздним, сложным и противоречивым.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2026-07-26T07:22:43Z</dcterms:created>
  <dcterms:modified xsi:type="dcterms:W3CDTF">2026-07-26T07:22:43Z</dcterms:modified>
</cp:coreProperties>
</file>