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обитатели пастбищ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занимают огромные пространства и поддерживают разнообразных животных, обеспечивая баланс природы.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Пастбища: что это и почему важны?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— это обширные территории с травянистой растительностью. Они встречаются в регионах с переменным климатом и служат домом для множества животных и растений, играя ключевую роль в экологических процессах.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пастбищ в мире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Саваны отличаются высокой травянистой растительностью и редкими деревьями. Эти территории поддерживают множество крупных млекопитающих и птиц, приспособленных к теплому климату.
</a:t>
            </a:r>
            <a:endParaRPr lang="en-US" sz="738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саваны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преобладают плотные злаковые травы и редкие кустарники. Прерии служат средой обитания для бизонов и множества других животных, адаптированных к умеренному климату.
</a:t>
            </a:r>
            <a:endParaRPr lang="en-US" sz="778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Северной Америки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растет ковыль и разнотравье. Эти обширные пространства — родина лошадей и многих антилоп, они характерны мягким климатом и открытым рельефом.
</a:t>
            </a:r>
            <a:endParaRPr lang="en-US" sz="852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Евразийские степи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Пампы богаты кормовыми травами и широко используются человеком для выпаса скота. Эти равнины поддерживают разнообразную фауну и имеют умеренный климат.
</a:t>
            </a:r>
            <a:endParaRPr lang="en-US" sz="849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Пампы Южной Америки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 обитатели пастбищ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североамериканских и африканских пастбищ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Бизоны, антилопы и зебры доминируют на пастбищах Северной Америки и Африки. Они регулируют растительность, распространяя семена и улучшая почву.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животные Евразии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встречаются лошади, овцы и коровы, выращиваемые человеком, а также жирафы, питающиеся листвой. Они влияют на равновесие экосистемы через кормление и выделения.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пастбищных травоядных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обладают резцами и коренными зубами для срезания и измельчения травы, обеспечивая эффективное питание.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парнокопытных есть сложный четырёхкамерный желудок, позволяющий переваривать клетчатку растений с помощью микрофлоры.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имеют развитую слепую кишку, где микроорганизмы расщепляют грубую растительность, поддерживая пищеварение и энергию.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хищников и падальщиков на пастбищах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как львы и волки, контролируют численность травоядных, предотвращая чрезмерное вытаптывание растительности и поддерживая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Падальщики, включая стервятников и шакалов, питаются останками животных, очищая территорию и ускоряя разложение органических веществ.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пастбищ и их экологическая роль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от птиц обогащают почву и повышают её плодородие, что способствует развитию здоровой растительности.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Жаворонки, журавли и аисты питаются насекомыми и семенами, регулируя численность вредителей и помогая распространять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насекомых пастбищ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растений, способствуют размножению трав и являются пищей для многих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разложении растительных остатков, способствуя образованию гумуса.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сложные колонии, улучшают аэрацию почвы и помогают в распространении семян.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цветов, способствуют поддержанию разнообразия растений пастбищ.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обитателей пастбищ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основу экосистем, а птицы и млекопитающие значительно влияют на динамику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пастбищ — насекомые, что подчёркивает их ключевую роль в пищевых цепях.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жизни на пастбищах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зрение и слух позволяют животным обнаруживать опасность на большом расстоянии и вовремя реагировать.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Маскирующая окраска снижает заметность животных на открытых пространствах пастбищ и уменьшает риск нападения.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Стадный образ жизни обеспечивает коллективную защиту и повышает шансы на обнаружение и отпугивание хищников.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движения, например у зебр или газелей, помогает быстро убегать от хищников, обеспечивая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растений и животных на пастбище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злаки и разнотравье служат основным питанием для пастбищных животных, способствуя поддержанию экосистемы через стимулирование роста растительности при поедании травы.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животных предотвращают локальное истощение почвы, способствуют распространению семян и возвращению питательных веществ, обеспечивая восстановление и равномерное состояние пастбищ.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74937"/>
            <a:ext cx="4663800" cy="2393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экологии пастбищных животных,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пастбищных животных Евразии 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ключевых характеристиках пастбищных животных двух континентов, включая виды, местообитания, рацион и социальное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Евразии и Африки демонстрирует разные адаптации к среде и стратегии выживания, что отражается в разнообразии видов и социальной структуре.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 человек: влияние и роль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использование с ротационным выпасом и охраной природных зон важно для сохранения баланса и долгосрочного качества пастбищ.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являются важным ресурсом для выпаса скота, обеспечивая продовольствие и доходы для местных сообществ в различных странах мира.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Нерациональная эксплуатация приводит к деградации экосистемы, снижению продуктивности земель и уменьшению природного биоразнообразия.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обитателей пастбищ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и освоение земель под сельское хозяйство сокращают площадь естественных пастбищ, нарушая экосистемные связи и уничтожая среду обитания.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Необоснованный и чрезмерный выпас приводит к истощению растительности и ухудшению плодородия почвы, что снижает устойчивость пастбищ к климатическим стрессам.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инфраструктуры фрагментирует территории, ограничивая миграционные пути животных и создавая стрессовую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 увеличением засух и температур влияет на рост трав, сокращая корма и вызывая снижение популяций обитателей пастбищ.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миллионы антилоп-гну мигрируют в поисках свежей травы, преодолевая сотни километров и обновляя пастбищные экосистемы саванн.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миллиона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ежегодно совершают масштабную миграцию по саваннам Восточной Африки, что играет важную роль в поддержании экосистемы.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Восточноафриканских исследовательских центров, 2022
</a:t>
            </a:r>
            <a:endParaRPr lang="en-US" sz="10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экосистеме пастбищ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ходы, которые улучшают аэрацию почвы и способствуют проникновению влаги. Это помогает корням растений дышать и лучше усваивать питательные вещества, повышая урожайность трав.
</a:t>
            </a:r>
            <a:endParaRPr lang="en-US" sz="88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дождевые черви улучшают почву пастбищ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 с помощью дождевых червей ускоряет возвращение элементов в почву. Их деятельность способствует формированию плодородного гумуса и поддерживает плотный зеленый покров на пастбищах.
</a:t>
            </a:r>
            <a:endParaRPr lang="en-US" sz="840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дождевых червей на питательный цикл
</a:t>
            </a:r>
            <a:endParaRPr lang="en-US" sz="12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обитатели древних пастбищ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Евразии и Северной Америки населял мамонт, шерстистый носорог и первобытные лошади, обитая в холодном климате с богатой травянистой растительностью.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климатических изменений и усиления охоты человеком произошла гибель многих крупных травоядных, что повлияло на структуру растительности и экосистему.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крупных животных изменило динамику пастбищ, что повлияло на последующую эволюцию и распределение современных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стратегия выживания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Стада животных мигрируют в поисках воды и свежей пищи, отвечая на сезонные изменения климата. Эти перемещения помогают им избежать истощения ресурсов на определённых территориях.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миграций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способствуют равномерному питательному обмену, предотвращают перенаселенность и способствуют расселению семян, что сохраняет баланс и биоразнообразие экосистем пастбищ.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768868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584" y="2667174"/>
            <a:ext cx="312731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589899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пастбищных животных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— мощные атлеты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достигают веса около одной тонны и умеют прыгать до двух метров в высоту, что помогает им быстро уклоняться от опасности и сохранять жизнеспособность.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быстрый бегун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самая крупная птица пастбищ, не способная летать, однако развивает скорость до 70 км/ч, легко спасаясь от хищников на открытой равнине.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системы сусликов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прокладывают сложные системы ходов длиной до 100 метров, обеспечивая аэрацию почвы и улучшая условия для роста растений на пастбище.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обитателей пастбищ и их сохранение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пастбищ поддерживают баланс экосистем, обеспечивая биоразнообразие и устойчивость. Их защита требует устойчивого использования земель и охраны природы ради будущих поколений.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2026-05-08T18:44:04Z</dcterms:created>
  <dcterms:modified xsi:type="dcterms:W3CDTF">2026-05-08T18:44:04Z</dcterms:modified>
</cp:coreProperties>
</file>