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jpe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75" y="72513"/>
            <a:ext cx="8947200" cy="18698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97000" y="2220598"/>
            <a:ext cx="73500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Сказки без конца: истории, которые можно продолжать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1479600" y="3447098"/>
            <a:ext cx="6184800" cy="6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Сказки, где повторы делают историю веселой и запоминающейся.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2773250" y="4390824"/>
            <a:ext cx="3597600" cy="3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80430"/>
            <a:ext cx="5571000" cy="330234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809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сказка без конца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267825" y="1584950"/>
            <a:ext cx="2426100" cy="30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без конца — это история, которую хочется продолжить самому. В ней события идут цепочкой, а похожие действия и фразы повторяются. Поэтому такие сказки легко слушать, запоминать и пересказывать.
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сказки без конца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9575" y="158495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часто повторяется один и тот же ход событий: герой встречает новое препятствие, справляется с ним и снова идет дальше по знакомому пути.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10275" y="2700475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Фразы, слова и действия возвращаются несколько раз. Из-за этого сказка звучит ритмично и становится похожей на веселую игру или считалку.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1299575" y="381600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может быть открытым. История как будто не ставит точку, а приглашает придумать, что случится с героем потом.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2584604"/>
            <a:ext cx="8424000" cy="219649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помогает запомнить сказку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965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делает сказку понятной: ребенок быстро узнает знакомые слова и действия, не теряется в сюжете и легко вспоминает, что было сначала, а что потом.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7671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одинаковые эпизоды идут один за другим, рассказ звучит как песенка. Такой ритм помогает слушать с интересом и ждать следующий забавный шаг героя.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3013500" cy="271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Русские сказки с повтором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695795" y="817747"/>
            <a:ext cx="3354900" cy="37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истории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4695795" y="1241072"/>
            <a:ext cx="3504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«Репке» появляется героиня-репка, и к ней по очереди подходят дед, баба и другие помощники.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048770" y="2213672"/>
            <a:ext cx="3354900" cy="37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 цепочки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4048770" y="2636997"/>
            <a:ext cx="3504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«Теремке» каждый новый зверь повторяет знакомую просьбу и добавляет в сказку еще один шаг.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4695795" y="3609597"/>
            <a:ext cx="3354900" cy="37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Веселый финал
</a:t>
            </a:r>
            <a:endParaRPr lang="en-US" sz="1500" dirty="0"/>
          </a:p>
        </p:txBody>
      </p:sp>
      <p:sp>
        <p:nvSpPr>
          <p:cNvPr id="14" name="Text 7"/>
          <p:cNvSpPr txBox="1"/>
          <p:nvPr/>
        </p:nvSpPr>
        <p:spPr>
          <a:xfrm>
            <a:off x="4695795" y="4032922"/>
            <a:ext cx="3504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«Колобке» герой встречает разных зверей по одному и тому же порядку, поэтому сказку легко пересказывать по событиям.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строится сказка без конца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повторяющиеся эпизоды делают сказку понятной и бесконечно продолжимой.
</a:t>
            </a:r>
            <a:endParaRPr lang="en-US" sz="151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бывают герои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5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это знакомые персонажи: дед, баба, мальчик, девочка или звери. Они сразу понятны читателю, поэтому легко следить за их действиями и ждать продолжения.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6241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персонажи действуют по простому правилу. Если герой уже однажды поступил определенным образом, читатель быстро догадывается, как он поведет себя дальше.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3388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героев бывает свой характер: один смелый, другой торопливый, третий все делает с ошибкой. Из-за этого повторяющиеся события становятся особенно смешными и живыми.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310725"/>
            <a:ext cx="4147200" cy="220725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36807" y="1310725"/>
            <a:ext cx="4147200" cy="220725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Волшебные предметы и места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54300" y="3631200"/>
            <a:ext cx="35433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Тропинка к домику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54300" y="4114500"/>
            <a:ext cx="40023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узкой дорожке герой идет к маленькому домику, а за ним тянутся следы. Рядом стоят деревья, и кажется, что впереди обязательно будет новая встреча. Такой пейзаж сразу настраивает на сказку и повторяющееся путешествие.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4725475" y="3633500"/>
            <a:ext cx="35433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Клубок, мешочек и лес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4725475" y="4116800"/>
            <a:ext cx="40023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лесу лежит клубок, рядом висит мешочек, а где-то впереди мерцают звезды. Эти детали помогают герою снова и снова возвращаться к знакомому пути. Сюжет становится узнаваемым и очень удобным для пересказа.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7249" y="3256413"/>
            <a:ext cx="440100" cy="440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87874" y="3300423"/>
            <a:ext cx="440100" cy="35208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101749" y="1429640"/>
            <a:ext cx="346050" cy="4614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такие сказки легко слушать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524224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Слушать проще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524224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слова и события помогают не терять нить рассказа. Ребенок сразу понимает, где он находится в сюжете, и спокойно ждет следующий шаг.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4794849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как игра
</a:t>
            </a:r>
            <a:endParaRPr lang="en-US" sz="1500" dirty="0"/>
          </a:p>
        </p:txBody>
      </p:sp>
      <p:sp>
        <p:nvSpPr>
          <p:cNvPr id="17" name="Text 5"/>
          <p:cNvSpPr txBox="1"/>
          <p:nvPr/>
        </p:nvSpPr>
        <p:spPr>
          <a:xfrm>
            <a:off x="4794849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Короткие, ритмичные части звучат весело и не утомляют. История воспринимается как игра с правилами, а не как длинный сложный рассказ.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2661699" y="13843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догадаться дальше
</a:t>
            </a:r>
            <a:endParaRPr lang="en-US" sz="1500" dirty="0"/>
          </a:p>
        </p:txBody>
      </p:sp>
      <p:sp>
        <p:nvSpPr>
          <p:cNvPr id="19" name="Text 7"/>
          <p:cNvSpPr txBox="1"/>
          <p:nvPr/>
        </p:nvSpPr>
        <p:spPr>
          <a:xfrm>
            <a:off x="266169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эпизоды похожи друг на друга, легко предсказать продолжение. Это делает чтение похожим на игру-угадайку и поддерживает внимание до конца.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учат сказки без конца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24224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тренируют память: ребенок запоминает порядок событий, повторяющиеся фразы и знакомые действия, а потом легко рассказывает сказку сам.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24224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развивают фантазию: открытый финал подсказывает, что сказку можно продолжить, если придумать нового героя, место или приключение.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79484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учат вниманию: нужно замечать, что осталось одинаковым, а что изменилось в новом эпизоде, чтобы не потеряться в истории.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794849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показывают доброту и смекалку: даже если герой ошибается, он может справиться с трудностью с помощью других или с юмором.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9506" y="2681465"/>
            <a:ext cx="3947100" cy="207376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37756" y="2681465"/>
            <a:ext cx="3947100" cy="2073769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Смешные моменты в бесконечных историях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59500" y="1475425"/>
            <a:ext cx="36156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снова в той же ловушке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459500" y="1958724"/>
            <a:ext cx="39471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уже однажды попал в забавную переделку, но история подводит его к ней снова. Он удивляется, а читатель улыбается заранее, потому что помнит знакомый ход событий. От этого повтор становится не скучным, а очень смешным.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4737750" y="1475425"/>
            <a:ext cx="36156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предметы, разные попытки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4737750" y="1958724"/>
            <a:ext cx="39471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стоят несколько похожих предметов: кружки, грибки или домики. Герой пробует их по очереди, и каждый раз выходит почти то же самое, только с маленькой неожиданностью. Именно такие повторяющиеся детали делают сказку веселой и живой.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придумать свою сказку без конца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шаг за шагом построить историю с повтором, новыми эпизодами и открытым финалом.
</a:t>
            </a:r>
            <a:endParaRPr lang="en-US" sz="151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Сказка-цепочка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1648722" y="3284250"/>
            <a:ext cx="2500959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1. Появляется первый герой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1648740" y="3765775"/>
            <a:ext cx="2743177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начинается с одного персонажа. Он делает простое действие и сразу задает порядок, по которому будут идти все следующие события.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745099" y="3284250"/>
            <a:ext cx="25011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3. Цепочка растет дальше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4745117" y="3765775"/>
            <a:ext cx="2743200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персонажи и события добавляются один за другим. Сказка становится похожа на поезд, в котором каждый вагон держится за следующий.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3196876" y="1319800"/>
            <a:ext cx="25011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2. К нему присоединяется следующий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3196894" y="1801325"/>
            <a:ext cx="2743200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герой появляется из-за первого события. Так звено за звеном выстраивается длинная цепочка, где каждое действие связано с предыдущим.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6300" y="1298876"/>
            <a:ext cx="4157700" cy="348369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Небылица и сказка без конца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71450" y="1384325"/>
            <a:ext cx="3934800" cy="3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Смешной перевернутый мир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71450" y="1875500"/>
            <a:ext cx="3934800" cy="99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небылице все устроено нарочно неправильно: рыбы могут летать, а звери ведут себя как люди. От этого история сразу кажется смешной и удивительной.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71450" y="3193100"/>
            <a:ext cx="3934800" cy="3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Чудеса, которые повторяются
</a:t>
            </a:r>
            <a:endParaRPr lang="en-US" sz="1500" dirty="0"/>
          </a:p>
        </p:txBody>
      </p:sp>
      <p:sp>
        <p:nvSpPr>
          <p:cNvPr id="11" name="Text 5"/>
          <p:cNvSpPr txBox="1"/>
          <p:nvPr/>
        </p:nvSpPr>
        <p:spPr>
          <a:xfrm>
            <a:off x="471450" y="3684275"/>
            <a:ext cx="3934800" cy="99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такие чудеса повторяются снова и снова, сказка без конца становится особенно веселой. Читатель уже ждет новую нелепость и улыбается заранее.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мудрость в простой сказке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35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учит, что терпение помогает не сдаваться. Герой пробует снова и снова, и именно это приводит его к удаче.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6241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показывает силу смекалки. Маленькая находчивость помогает выйти из трудной ситуации и делает историю понятной даже самым младшим читателям.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388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напоминает, что дружба делает трудные дела легче. Когда герои помогают друг другу, повторяющиеся испытания уже не кажутся страшными.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Читатель как помощник сказки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9575" y="158495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финал открыт, читатель сам может продолжить историю. Он придумывает, что случится с героем дальше, и чтение превращается в веселую игру.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10275" y="2700475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менять место действия, новое препятствие и даже имя героя. Но общий повторяющийся рисунок остается, поэтому сказка все равно узнается сразу.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1299575" y="381600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способ чтения помогает не только слушать, но и сочинять. Ребенок чувствует себя настоящим помощником сказки и смелее придумывает свои сюжеты.
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остается одинаковым, а что меняется
</a:t>
            </a:r>
            <a:endParaRPr lang="en-US" sz="2897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какие части сказки сохраняются, а какие каждый раз получают новую смешную деталь.
</a:t>
            </a:r>
            <a:endParaRPr lang="en-US" sz="151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2584604"/>
            <a:ext cx="8424000" cy="219649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сказки похож на песенку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965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слова и действия делают сказку ритмичной, как знакомая песенка. Ребенок быстро подхватывает этот ритм и легко угадывает, что будет дальше.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7671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сказка звучит вслух, повторы работают как припев, а разные события — как куплеты. Поэтому текст запоминается лучше и читается особенно приятно.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сказки без конца не надоедают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короткие и понятные, поэтому ребенок не устает слушать историю. Каждый новый повтор помогает легко держать в голове весь сюжет.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8304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истории приятно слушать много раз. Ребенок заранее узнает знакомое, но все равно ждет новое чудо и улыбается его появлению.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6736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идет по кругу, но не совсем одинаково. Меняется одна шутка, один предмет или одно событие, и сказка снова оживает.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5168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знакомом порядке всегда есть место для маленькой неожиданности. Из-за этого хочется узнать, какая смешная деталь появится в следующий раз.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825750"/>
            <a:ext cx="3982500" cy="3957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сказка, которую можно продолжать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711950" y="825750"/>
            <a:ext cx="3867600" cy="16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Сказки без конца учат замечать повтор, фантазировать и радоваться чтению. Их история не закрывается, а будто приглашает придумать следующий веселый эпизод.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2026-05-24T00:25:37Z</dcterms:created>
  <dcterms:modified xsi:type="dcterms:W3CDTF">2026-05-24T00:25:37Z</dcterms:modified>
</cp:coreProperties>
</file>