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Абрамович Кассиль: писатель о школе, дружбе и взрослении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фантазия, спорт и честный выбор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писал о жизни подростков так, что в его книгах легко узнать себя: споры в классе, первую ответственность, дружбу и смелость. Его проза учит думать о поступках и остаётся понятной современному школьнику.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Кассиль нужен школьному читателю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впечатления Льва Кассиля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— рождение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родился в Покровской Слободе Саратовской губернии, в городе, который позже стал Энгельсом.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улица, гимназия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наблюдения за бытом, школой и людьми стали основой его будущих книг о мальчишках и 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читательские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и мечты о приключениях развили воображение писателя и помогли ему увидеть обычную жизнь как интересный сюжет.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путь к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 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выбрал журналистику и литературу. Репортёрская работа научила его писать точно и быстро, замечать детали и создавать выразительные сцены из городской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Переехав в Москву, Кассиль сначала учился на физико-математическом отделении университета. Но его всё сильнее привлекали наблюдения за людьми и живой разговор о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288" y="1508528"/>
            <a:ext cx="4041624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справочники по советской детской литературе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книги, их время выхода, основные темы и значение для творчества писателя.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книги обращены к подросткам и показывают, как формируется характер через выбор и поступок.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Льва Кассиля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соединяет юмор и точные бытовые детали с серьёзным вопросом: как ребёнок постепенно начинает понимать сложность жизни взрослых.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показана гимназическая жизнь до революции: уроки, строгие правила, смешные недоразумения и первые детские победы, которые кажутся очень важными.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Швамбрания — вымышленная страна, придуманная братьями Лелей и Оськой. Она стала символом свободы воображения, игры и мечты о другом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«Кондуит и Швамбрания»: книга о детстве и фантазии
</a:t>
            </a:r>
            <a:endParaRPr lang="en-US" sz="2374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Л. А. Кассиля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школьная жизнь у Кассиля нередко связана с выбором, а приключение — с проверкой характера.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занимают школа и нравственные поступки, а остальные темы поддерживают разговор о взрослении.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произведений Льва Кассиля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способ говорить о серьёзном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мягко подмечает смешные стороны героев и ситуаций, не превращая их в карикатуры. Благодаря этому читатель видит недостатки без назидательности.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преувеличения помогают ярче показать трусость, хвастовство или лень. Такая подача делает эпизоды запоминающимися и понятными для школьника.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у Кассиля звучат естественно и быстро. Через реплики героев хорошо слышны характер, настроение и даже скрытые переживания.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всегда ведут к важному выводу: о честности, товариществе, смелости или ответственности. Поэтому юмор у Кассиля помогает думать.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 Кассиля — это не просто состязание, а проверка характера. В игре важны дисциплина, взаимовыручка и уважение к сопернику, а победа ценна только тогда, когда она честная.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писатель обращается к футболу и школьной команде. Через спортивные эпизоды он показывает, как подросток учится держать слово, работать вместе и достойно принимать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 книгах Кассиля: характер, команда, честная игра
</a:t>
            </a:r>
            <a:endParaRPr lang="en-US" sz="2229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76469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советской литературы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произведениях Кассиля военная тема связана не только с фронтом, но и с судьбами обычных 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Кассиля война — это прежде всего человеческие судьбы, долг, память и нравственная сила детей и взрослых.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и тема Великой Отечественной войны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«Улица младшего сына» и образ юного героя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основана на истории Володи Дубинина — подростка, который помогал керченскому подполью и разделил опасность со взрослыми участниками сопротивления.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показывает не «сверхгероя», а обычного мальчика, для которого смелость выражается в верности товарищам, собранности и готовности к действию.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память о войне: личный подвиг героя становится частью общей истории народа, защищавшего свободу и достоинство.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книга читается как рассказ о взрослении: ребенок делает выбор, несет ответственность и рано понимает цену настоящего мужества.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школьной ситуации к нравственному выбору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схема конфликтов в произведениях Льва Кассиля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использует короткие фразы и естественные диалоги, поэтому сцена звучит легко и динамично, как живая разговорная речь школьников.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 — форма, двор, спортплощадка, класс, городская улица — помогают сразу увидеть место действия и почувствовать время.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смешная реплика и небольшая выразительная подробность у Кассиля нередко говорят о герое больше, чем длинное описание.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Кассиля: живой, точный и разговорный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биографии и творчеству Л. А. Кассиля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смену тем, но и устойчивый интерес писателя к читателю-подростку на всех этапах его работы.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узнаваемости связан с 1930-ми, но военная и послевоенная проза расширили его тему до исторической памяти.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творчества Льва Кассиля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книгам Кассиля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как сцена приключения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ребят у школьного крыльца: кто-то спорит, кто-то смеется, кто-то уже мчится вперед. Такие детали сразу передают движение, характеры и атмосферу повседневной жизни, из которой у Кассиля часто вырастает сюжет.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Швамбрания — страна детской фантазии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«Кондуиту и Швамбрании» может соединять реальность и вымысел: гимназические парты, карты, корабли, придуманные острова и смешные костюмы. Тогда видно, как воображение превращает обычное детство в большое приключение.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команда и честная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спортивных сцен особенно подходят стадион, мяч, бегущие мальчишки и напряжение матча. Такой рисунок помогает передать не только соревнование, но и дружбу в команде, уважение к сопернику и радость общей игры.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как журналист и общественный деятель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публикует тексты о детях, спорте, школьной жизни и событиях времени, соединяя документальную точность с художественным рассказом и яркой авторской интонацией.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 как журналист, Кассиль учился быстро замечать важные подробности жизни и передавать их точным, живым языком. Этот опыт позже стал основой его прозы и очерков.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активно выступает перед читателями, участвует в литературной жизни и сохраняет общественную значимость как писатель, близкий к живым вопросам своей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произведениям Л. А. Кассиля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героев Кассиль показывает, что сильный характер строится не на громких словах, а на поступках в обычной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нравственный идеал писателя — человек, который умеет дружить, говорить правду и не теряться в трудный момент.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встречаются у героев Кассиля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легко понимать школьникам: в них есть знакомые ситуации — спор в классе, обида, примирение, стремление доказать свою правоту и научиться отвечать за поступок.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у Кассиля может быть далеким, но чувства героев близки современному читателю: страх ошибиться, желание быть смелым, радость дружбы и уважение к справедливости.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произведения не устаревают: они напоминают, что честность, товарищество и смелость нужны человеку в любой эпохе.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Льва Кассиля читают и сегодня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справочники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помогают увидеть, как личная биография писателя связана с развитием его книг и интересом к детской литературе.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Кассиля проходит рядом с ключевыми этапами советской детской прозы; каждый новый период приносил ему новую тему и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творчества Льва Кассиля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Льве Кассиле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сумел показать подростка честно и интересно: с сомнениями, ошибками, дружбой и взрослением. Его книги учат видеть в обычной жизни важные нравственные решения.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2026-05-22T23:27:28Z</dcterms:created>
  <dcterms:modified xsi:type="dcterms:W3CDTF">2026-05-22T23:27:28Z</dcterms:modified>
</cp:coreProperties>
</file>