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и многообразие царства Растения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– основа жизни и источник кислорода на нашей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растений на Земле
</a:t>
            </a:r>
            <a:endParaRPr lang="en-US" sz="223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возникли около 470 млн лет назад в океанах как водоросли. Позже они освоили сушу, развились мхи, папоротники, голосеменные и покрытосеменные, что позволило приспосабливаться к разным условиям.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83" y="1426400"/>
            <a:ext cx="1952084" cy="204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383" y="1426400"/>
            <a:ext cx="1952084" cy="204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533" y="1426400"/>
            <a:ext cx="1952084" cy="2043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958" y="1426400"/>
            <a:ext cx="1952084" cy="2043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4459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их образ жизни
</a:t>
            </a:r>
            <a:pPr algn="l" indent="0" marL="0">
              <a:lnSpc>
                <a:spcPct val="90000"/>
              </a:lnSpc>
              <a:buNone/>
            </a:pPr>
            <a:r>
              <a:rPr lang="en-US" sz="3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– простейшие споровые растения, обитающие во влажных местах. Они не имеют сосудистой системы, а корневую функцию выполняют ризоиды, поглощая воду непосредственно из окружающей среды.
</a:t>
            </a:r>
            <a:endParaRPr lang="en-US" sz="1063" dirty="0"/>
          </a:p>
        </p:txBody>
      </p:sp>
      <p:sp>
        <p:nvSpPr>
          <p:cNvPr id="16" name="Text 1"/>
          <p:cNvSpPr txBox="1"/>
          <p:nvPr/>
        </p:nvSpPr>
        <p:spPr>
          <a:xfrm>
            <a:off x="2623279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хвощи — первые сосудистые
</a:t>
            </a:r>
            <a:pPr algn="l" indent="0" marL="0">
              <a:lnSpc>
                <a:spcPct val="90000"/>
              </a:lnSpc>
              <a:buNone/>
            </a:pPr>
            <a:r>
              <a:rPr lang="en-US" sz="32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имеют развитую сосудистую систему для транспорта воды и питательных веществ. Папоротники выделяются большими сложными листьями, хвощи – зелёными стеблями с чешуйчатыми листьями.
</a:t>
            </a:r>
            <a:endParaRPr lang="en-US" sz="986" dirty="0"/>
          </a:p>
        </p:txBody>
      </p:sp>
      <p:sp>
        <p:nvSpPr>
          <p:cNvPr id="17" name="Text 2"/>
          <p:cNvSpPr txBox="1"/>
          <p:nvPr/>
        </p:nvSpPr>
        <p:spPr>
          <a:xfrm>
            <a:off x="4701962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древние семенные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3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образуют открытые семена на шишках. Их игловидные листья помогают выживать в суровых условиях и важны для лесной промышленности.
</a:t>
            </a:r>
            <a:endParaRPr lang="en-US" sz="995" dirty="0"/>
          </a:p>
        </p:txBody>
      </p:sp>
      <p:sp>
        <p:nvSpPr>
          <p:cNvPr id="18" name="Text 3"/>
          <p:cNvSpPr txBox="1"/>
          <p:nvPr/>
        </p:nvSpPr>
        <p:spPr>
          <a:xfrm>
            <a:off x="676497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доминирующая группа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цветут и образуют семена в плодах. Они самые разнообразные и распространённые, опыляются насекомыми и ветром, играя ключевую роль в экосистемах.
</a:t>
            </a:r>
            <a:endParaRPr lang="en-US" sz="1119" dirty="0"/>
          </a:p>
        </p:txBody>
      </p:sp>
      <p:sp>
        <p:nvSpPr>
          <p:cNvPr id="19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и их особенности
</a:t>
            </a:r>
            <a:endParaRPr lang="en-US" sz="2267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окружены клеточной стенкой из целлюлозы, поддерживая форму и защиту.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пигмент — хлорофилл, который позволяет преобразовывать свет в энергию через фотосинтез.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запасают питательные вещества в виде крахмала, обеспечивая энергетические резервы.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неподвижны, растут всю жизнь и могут размножаться вегетативно, быстро расселяясь.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растений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энергетические станции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происходит фотосинтез, преобразующий свет в химическую энергию. Они придают растениям зелёный цвет и содержат хлорофилл.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хранитель внутренней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вакуоль заполнена клеточным соком, поддерживает тургор и накапливает вещества, необходимые для роста и обмена.
</a:t>
            </a:r>
            <a:endParaRPr lang="en-US" sz="97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— кладка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оболочка из целлюлозы обеспечивает растению жёсткость, защиту и форму, отличая растительные клетки от животных.
</a:t>
            </a:r>
            <a:endParaRPr lang="en-US" sz="107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растительной клетки: ключевые органоиды
</a:t>
            </a:r>
            <a:endParaRPr lang="en-US" sz="18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жизненные формы растений
</a:t>
            </a:r>
            <a:endParaRPr lang="en-US" sz="262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имеют мощные многолетние стволы и достигают значительной высоты, обеспечивая среду обитания многих видов.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многолистные растения с несколькими одеревеневшими стеблями, располагающимися ближе к земле.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растения без древесины с однолетними стеблями, часто образуют густые заросли на лугах и полях.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хлоропластах, где солнечный свет преобразуется в энергию. В ходе реакции углекислый газ и вода превращаются в глюкозу и кислород.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кислород, необходимый для дыхания всех организмов, и синтезируют органические вещества, формируя основу пищевых цепей.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жизненно важный процесс растений
</a:t>
            </a:r>
            <a:endParaRPr lang="en-US" sz="2029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особенности и экосистемные роли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преимущественно обитают во влажных условиях, таких как болота и леса, и способны быстро впитывать и удерживать воду.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Корневую функцию выполняют ризоиды, которые закрепляют мхи на поверхности и способствуют поглощению влаги.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участвуют в формировании торфяных залежей, влияя на водный баланс и устойчивость экосистем.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папоротников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вайи — крупные раздвоенные листья, увеличивающие площадь фотосинтеза.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папоротников представлен ризомой — подземным горизонтальным побегом, от которого идут корни и листья.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настоящими корнями, обеспечивающими опору и питание из почвы.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распространены в тропических и умеренных лесах, некоторые виды достигают нескольких метров в высоту.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— символ хвойных лесов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обладает игловидными листьями и шишками с открытыми семенами. Это важное дерево для лесного хозяйства и древесного производства.
</a:t>
            </a:r>
            <a:endParaRPr lang="en-US" sz="99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пихта — важные лесные породы
</a:t>
            </a:r>
            <a:pPr algn="l" indent="0" marL="0">
              <a:lnSpc>
                <a:spcPct val="90000"/>
              </a:lnSpc>
              <a:buNone/>
            </a:pPr>
            <a:r>
              <a:rPr lang="en-US" sz="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пихта широко распространены в северных лесах, характеризуются высокой стойкостью к холоду и используются в строительстве и промышленности.
</a:t>
            </a:r>
            <a:endParaRPr lang="en-US" sz="954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— ценный источник смолы и древесины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славится прочной древесиной и смолистой структурой, важен для изготовления мебели и лекарственных средств.
</a:t>
            </a:r>
            <a:endParaRPr lang="en-US" sz="88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представители и их значение
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83515"/>
            <a:ext cx="4724400" cy="1910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обладают большей адаптивностью и разнообразием благодаря плодам и различным способам опыления, тогда как голосеменные более специализированы в строении и воспроизводстве.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Брокгауза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формируют самую большую группу растений с семенами, заключенными в плоды. Голосеменные имеют открытые семена без завязи. Различия прослеживаются в строении, размножении и экологии.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голосеменные: сравнительная таблица
</a:t>
            </a:r>
            <a:endParaRPr lang="en-US" sz="171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начинается с цветоложа — основания, на котором располагаются остальные части. Чашелистики защищают внутренние органы в бутоне и поддерживают структуру цветка.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обычно яркие и привлекательные, создавая визуальный сигнал для опылителей и служа для защиты тычинок и пестика внутри цветка.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мужские органы, состоящие из тычиночной нити и пыльника, где образуется пыльца для опыления.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женский орган, включает завязь, столбик и рыльце, после опыления завязь преобразуется в плод, содержащий семена.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покрытосеменных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опыления и образования семян
</a:t>
            </a:r>
            <a:endParaRPr lang="en-US" sz="2546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это перенос пыльцы с тычинок на рыльце пестика, может происходить как самостоятельно, так и между разными растениями.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опылители — насекомые (пчёлы, бабочки), птицы, а также ветер и вода выполняют эту важную роль, обеспечивая разнообразие способов опыления.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оплодотворения, когда спермий сливается с яйцеклеткой, развивается семя с запасом питательных веществ для будущего ростка.
</a:t>
            </a:r>
            <a:endParaRPr lang="en-US" sz="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растения: основные этапы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ботанике для средней школы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среде обитания
</a:t>
            </a:r>
            <a:endParaRPr lang="en-US" sz="271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и накопление воды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кактусам и алоэ относятся растения, способные запасать влагу в стеблях и листьях. Эта адаптация помогает им выживать в засушливых пустынных условиях без частых осадков.
</a:t>
            </a:r>
            <a:endParaRPr lang="en-US" sz="117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каналы болотных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растущие в заболоченных местах, часто имеют специальные воздушные каналы для поступления кислорода к корням, обеспечивая дыхание в водонасыщенной почве.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хвойных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с восковым налётом уменьшают испарение влаги и защищают хвойные от холода, что позволяет им успешно существовать в суровом климате северных широт.
</a:t>
            </a:r>
            <a:endParaRPr lang="en-US" sz="120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среде обитания
</a:t>
            </a:r>
            <a:endParaRPr lang="en-US" sz="271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и животных
</a:t>
            </a:r>
            <a:endParaRPr lang="en-US" sz="2688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являются основой питания для многих животных, обеспечивая энергией и необходимыми веществами для жизни и роста.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 способствуют переносу пыльцы, что обеспечивает размножение и генетическое разнообразие растений.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распространять семена, перенося их на шерсти или поедая плоды, способствуя расселению растений в новые районы.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пищевой ресурс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Зерновые, овощи и фрукты составляют основу питания миллионов людей, обеспечивая необходимые питательные вещества и калории для поддержания здоровья.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текстильной промышленности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лён и другие растения дают волокна для изготовления тканей, что позволяет создавать одежду и различные текстильные изделия.
</a:t>
            </a:r>
            <a:endParaRPr lang="en-US" sz="904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красота
</a:t>
            </a:r>
            <a:pPr algn="l" indent="0" marL="0">
              <a:lnSpc>
                <a:spcPct val="90000"/>
              </a:lnSpc>
              <a:buNone/>
            </a:pPr>
            <a:r>
              <a:rPr lang="en-US" sz="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ромашка и женьшень, используются в производстве лекарств и косметики, оказывая целебное и оздоравливающее действие.
</a:t>
            </a:r>
            <a:endParaRPr lang="en-US" sz="98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экологии,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круговорот кислорода
</a:t>
            </a:r>
            <a:endParaRPr lang="en-US" sz="257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продуцируют основной объём кислорода, необходимого для дыхания биосферы, поддерживая устойчивость жизни на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играет ключевую роль в производстве кислорода, наряду с лесными и другими наземными растениями, обеспечивая сбалансированный кислородный цикл.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растений: современные проблемы
</a:t>
            </a:r>
            <a:endParaRPr lang="en-US" sz="2428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лесов XX-XXI вв.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вызывает утрату биологических сред обитания и снижение разнообразия растений.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изменение климата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химикатов и глобальные климатические изменения ухудшают условия для роста многих видов.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Красной книги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и защита более 600 видов растений, находящихся под угрозой исчезновения.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меры охраны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заповедников, запреты на сбор и торговлю редкими видами, восстановление естественных экосистем.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фундамент жизни и нашей заботы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 поддерживает биосферу и человека. Их сохранение требует ответственного отношения и активной защиты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2026-05-08T22:26:29Z</dcterms:created>
  <dcterms:modified xsi:type="dcterms:W3CDTF">2026-05-08T22:26:29Z</dcterms:modified>
</cp:coreProperties>
</file>