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один регион, много миров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контрастов, где море соединяет культуры, экономики и судьбы.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соединяет крупнейшие рынки Азии, морские пути и множество государств с разной историей и культурой.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Юго-Восточная Азия важна для понимания мира
</a:t>
            </a:r>
            <a:endParaRPr lang="en-US" sz="2386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Юго-Восточная Азия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между Индийским и Тихим океанами, поэтому здесь сходятся международные торговые маршруты и морские коммуникации.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Экваториальное и субэкваториальное положение создаёт жаркий, влажный климат, благоприятный для лесов, рисоводства и портовой активности.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государства тянутся вдоль континента, а островные образуют огромные архипелаги, что влияет на транспорт и расселение.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континентов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Проливы, моря и островные цепи связывают Азию с Океанией и делают регион стратегически значимым для 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14677"/>
            <a:ext cx="4063200" cy="14400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материковой и островной частей показывает, как география влияет на дороги, порты, плотность населения и связи между странами.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ЮВА легче связана сухопутными путями, а островная сильнее зависит от морских перевозок и портов.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географическое деление региона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 островная ЮВА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стран региона обычно включает 11 государств: десять членов ASEAN и Восточный Тимор, который пока не входит в ассоциацию.
</a:t>
            </a:r>
            <a:endParaRPr lang="en-US" sz="1377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выделяется как город-государство, где вся страна фактически сосредоточена в одном крупном урбанизированном центре.
</a:t>
            </a:r>
            <a:endParaRPr lang="en-US" sz="1462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 — крупнейшая по населению и числу островов страна региона, поэтому её масштабы особенно заметны на карте.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Таиланд и Камбоджа связаны с материковой ЮВА природой, историей и соседством крупных речных долин.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входят в регион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 языковые семьи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32225" y="1505275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Юго-Восточной Азии сосуществуют сотни языков, поэтому языковая карта региона намного сложнее, чем кажется при взгляде на границы государств.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81657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Тайский, вьетнамский, кхмерский и бирманский заметно различаются по звучанию, письму и грамматике, хотя соседние страны расположены рядом.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38941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Малайский и индонезийский родственны и помогают увидеть, как один языковой корень развивается в разных государствах.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96233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Тагальский и другие языки Филиппин формируют отдельный культурный мир, связанный с островной географией и собственной историей.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145664" y="1505279"/>
            <a:ext cx="1435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принадлежности к разным языковым семьям письменность и лексику нельзя сводить к одному образцу даже в соседних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 региона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заметно влияет на общественную жизнь Таиланда, Мьянмы, Камбоджи и Лаоса, проявляясь в храмах, праздниках и повседневных нормах.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особенно силён в Индонезии и Малайзии, где религиозные нормы тесно связаны с семейной и общественной жизнью.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широко распространено на Филиппинах и в Восточном Тиморе, заметно влияя на календарь и обрядность.
</a:t>
            </a:r>
            <a:endParaRPr lang="en-US" sz="1163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местные верования не исчезли, а встроились в повседневные практики, семейные ритуалы и народные праздники.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линия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ранних государств к региональной интеграции.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ASEAN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создаёт площадку для дипломатии, где соседние государства решают спорные вопросы без излишней конфронтации.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диалог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ASEAN помогает странам региона обсуждать торговлю, инвестиции и правила взаимодействия, уменьшая изоляцию отдельных рынков.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координация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в транспорте и инфраструктуре упрощают перемещение людей, товаров и услуг между странами.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региона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понимания ASEAN важен как пример того, как разные государства могут усиливать друг друга через сотрудничество.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стран Юго-Восточной Азии; сравнительная характеристика, без точных долей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сельское хозяйство и услуги распределены по странам неравномерно и создают разную специализацию.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производство, услуги и транспортные функции; сельское хозяйство остаётся важным, но уступает по добавленной стоимости.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экономика ЮВА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обзорам ADB, World Bank, UNWTO и FAO; относительная оценка по структуре экономики стран ЮВА, 2024.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экспортные производства, агробизнес, туризм и услуги, а его морские пути связывают рынки Азии, Европы и Ближнего Востока.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отрасли, связанные с экспортом и логистикой: они поддерживают промышленность, торговлю и включённость региона в мировые цепочки поставок.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урбанизация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Джакарта, Бангкок и Манила растут как политические и экономические центры, куда стекаются рабочие места, университеты, транспортные узлы и новые сервисы.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Города-«точки притяжения»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Хошимин, Ханой и Куала-Лумпур быстро расширяются за счёт промышленности, сферы услуг и миграции из сельских районов, где возможностей для молодёжи меньше.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мегаполис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 другой тип урбанизации: высокая плотность, сильное планирование и упор на общественный транспорт, жильё и управление пространством.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помогает экономике, но повышает цены на жильё, усиливает пробки и требует инвестиций в метро, очистку воздуха и водоснабжение.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видеть: урбанизация в ЮВА — это не только небоскрёбы, но и вопрос качества жизни миллионов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биоразнообразие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Борнео, Суматры и материковой части региона формируют сложные экосистемы с множеством эндемичных видов растений, птиц и млекопитающих.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и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заросли защищают побережья от штормов и служат естественным убежищем для рыб и птиц, поддерживая прибрежное рыболовство и устойчивость береговой линии.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у Филиппин, Индонезии и Малайзии входят в мировые центры морского разнообразия и особенно чувствительны к потеплению океана.
</a:t>
            </a:r>
            <a:endParaRPr lang="en-US" sz="1069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парки, такие как Комодо и бухта Халонг, показывают, как природное наследие сочетается с туризмом и охраной редких видов.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риски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определяют сезонность жизни: в период влажных ветров дожди становятся частыми и сильными, а реки быстрее выходят из берегов.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это значит зависимость от календаря осадков: одни культуры нуждаются в стабильной воде, другие страдают от переувлажнения.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циклоны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чаще угрожают островным и прибрежным районам, где плотная застройка и слабая защита берегов увеличивают ущерб от штормов.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на склонах дожди могут вызывать оползни и наводнения, поэтому важны предупреждение, планирование застройки и защита склонов.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устойчивое развитие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особенно опасна там, где расширяются плантации и дороги: она сокращает среду обитания животных и ускоряет эрозию почв.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накапливаются в городах и у берегов, поэтому страны вводят ограничения на одноразовую упаковку и улучшают систему переработки.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мангров и защита рифов помогают одновременно сохранять природу, поддерживать рыболовство и снижать ущерб от штормов и приливов.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туризм делает ставку на бережное посещение природных и культурных объектов, чтобы доходы не разрушали сами ресурсы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окно в культуру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региона связана с сухим сезоном: в это время легче осматривать храмы, гулять по рынкам, ездить по островам и участвовать в праздниках.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здесь всегда связан с культурным этикетом: в храмах уместны закрытые плечи и колени, а перед входом часто снимают обувь.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священных мест требует спокойного поведения и внимательности к местным обычаям, потому что для жителей они — часть повседневной жизни, а не декорация.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праздники и ремёсла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вкусы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кухни остаются рис и лапша, а вкус создают кокос, лемонграсс, чили, лайм и рыбные соусы, характерные для разных стран региона.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Пад-тай в Таиланде, фо во Вьетнаме и сатай в Индонезии показывают, как из схожих продуктов рождаются разные кулинарные традиции.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Сонгкран и Тет объединяют семейные встречи, домашние ритуалы и уличные торжества, подчёркивая связь календаря с местной культурой.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батик и икат ценятся не только как одежда, но и как носители символов, ремесленных техник и региональной идентичности.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еду и ремёсла легче увидеть, как в ЮВА сохраняются традиции, даже когда города и рынки становятся всё более современными.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образование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учебный день начинается рано, поэтому дети подстраивают режим под транспорт, семейные обязанности и жаркий дневной климат.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распространена почти повсеместно и подчёркивает дисциплину, равенство учеников и уважение к школьным правилам.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 может проходить на автобусе, мотоцикле или даже лодке, если населённый пункт расположен на острове, канале или реке.
</a:t>
            </a:r>
            <a:endParaRPr lang="en-US" sz="1247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ценятся уважение к старшим, помощь по дому и участие в совместных праздниках, что влияет и на школьное воспитание.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0734"/>
            <a:ext cx="4063200" cy="2169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географическим и экономическим характеристикам стран Юго-Восточной Азии, 2024.
</a:t>
            </a:r>
            <a:endParaRPr lang="en-US" sz="106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что страны ЮВА развиваются по разным моделям, хотя остаются связаны общими морскими путями и региональной интеграцией.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напрямую влияет на специализацию: одни страны делают ставку на услуги и финансы, другие — на производство, туризм или внутренний спрос.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страны региона отличаются друг от друга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показывает, как морская география, культурное многообразие и экономический рост могут сосуществовать в одном регионе; дальше особенно интересно сравнивать страны, столицы и роль ASEAN.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регион связей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2026-07-27T03:40:38Z</dcterms:created>
  <dcterms:modified xsi:type="dcterms:W3CDTF">2026-07-27T03:40:38Z</dcterms:modified>
</cp:coreProperties>
</file>