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Онегин»: роман о времени, людях и выборе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чувств, ошибок и взросления в дворянской России.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о времени после 1812 года, когда дворянство жило между европейскими идеями, светскими правилами и старинными русскими привычками. Именно этот мир становится фоном для личных драм героев.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Пушкина и эпоха 1820-х годов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роман «энциклопедией русской жизни»
</a:t>
            </a:r>
            <a:endParaRPr lang="en-US" sz="2631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показаны балы, визиты, разговоры в гостиных и строгие правила поведения, по которым жило дворянское общество начала XIX 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жизнь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подробно передаёт деревенский уклад, семейные привычки, домашний круг и повседневные детали, по которым легко представить жизнь того времени.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быт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читают модные книги, обсуждают театр, следят за мнением общества и показывают, чем интересовались образованные люди той эпохи.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вкусы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понятия чести, долга, дружбы и дуэли, а также то, как общественные нормы влияли на судьбы и выбор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Нравы и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над замыслом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создавал роман почти восемь лет и не раз менял план по мере работы. Он писал главу за главой, а потом возвращался к ним, уточняя характеры и события.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история создания романа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литературного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стал первым крупным романом в стихах в русской литературе. В нём соединились лирика, ирония и точные наблюдения за жизнью людей.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романа и их роль в сюжете
</a:t>
            </a:r>
            <a:endParaRPr lang="en-US" sz="31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персонажей помогает увидеть их характеры и место в развитии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резко отличаются друг от друга, и именно это различие движет сюжет и раскрывает главные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Онегин: особенности характера героя
</a:t>
            </a:r>
            <a:endParaRPr lang="en-US" sz="28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образован, наблюдателен и легко ориентируется в обществе, но светская жизнь быстро перестаёт его увлекать. За внешней уверенностью скрываются скука и усталость.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понимает людей, однако редко действует по велению сердца. Из-за холодности и привычки к отчуждению он не умеет вовремя проявить искренность.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трагедия Онегина в том, что он слишком поздно осознаёт цену своих решений. Он упускает дружбу и любовь, хотя шанс был рядом.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как нравственный центр романа
</a:t>
            </a:r>
            <a:endParaRPr lang="en-US" sz="275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любит природу, книги и одиночество, поэтому сразу выделяется среди окружающих. Её внутренний мир намного глубже, чем кажется на первый взгляд.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Онегину показывает её смелость и открытость. Татьяна не прячется за условностями и честно говорит о своём чувстве, рискуя быть отвергнутой.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отказа она не теряет достоинства. В ней остаются верность себе, душевная сила и уважение к нравственным правилам.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Татьяна признаётся в любви, но выбирает долг. Этот поступок делает её не только лирической, но и по-настоящему сильной героиней.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и Ольга: романтическая линия сюжета
</a:t>
            </a:r>
            <a:endParaRPr lang="en-US" sz="282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живёт мечтой о высокой любви, дружбе и поэзии. Он доверчив, горяч и смотрит на мир слишком идеализированно, поэтому легко ошибается в людях и событиях.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изображена проще и беззаботнее. Их линия показывает, как лёгкость, ревность и обида могут привести к трагедии, если человек не умеет видеть реальность.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романа: основные события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романа А. С. Пушкина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открытости Татьяны особенно заметна холодность Онегина. Контраст между ними помогает понять, почему этот эпизод стал одним из самых известных в русской литературе.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Татьяны: ключевой эпизод романа
</a:t>
            </a:r>
            <a:endParaRPr lang="en-US" sz="310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первой признаётся в любви, хотя для дворянской девушки того времени это считалось смелым и необычным поступком. Она говорит прямо и без украшений.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поражает искренностью: в нём нет расчёта, только сильное чувство и надежда на понимание. Именно поэтому эпизод запоминается особенно ярко.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ключевым чертам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Пушкин строит характеры через контраст: один и тот же мир герои воспринимают совершенно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выделяется глубиной и нравственной силой, а Онегин и Ленский показывают разные формы внутренней несогласованности с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романа А. С. Пушкина «Евгений Онегин».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дуэли: как развивается конфликт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Недоразумение на именинах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именинах Татьяны Ленский ревнует и упрекает Онегина в холодном поведении. Обида быстро превращает дружеское общение в конфликт.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и подготовка к дуэли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дворянских правил герои не отступают. Даже понимая нелепость ссоры, они выбирают дуэль, потому что боятся показаться трусами.
</a:t>
            </a:r>
            <a:endParaRPr lang="en-US" sz="132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Выстрел и гибель Ленского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заканчивается смертью Ленского. Этот эпизод становится трагической точкой романа и показывает, к чему приводит минутная гордость.
</a:t>
            </a:r>
            <a:endParaRPr lang="en-US" sz="13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 составляет «онегинская строфа», благодаря которой роман легко сочетает рассказ, размышления и лирические отступления.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форма делает речь Пушкина гибкой, музыкальной и очень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семейный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романе связана с воспоминанием о старине, семейной среде и более спокойном, привычном укладе. Здесь особенно заметны уважение к традициям и домашняя основа жизни.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жизнь и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Москву как город, где сильны обычаи и мнение общества. Это пространство отличается от блеска Петербурга и помогает увидеть разные типы русской 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эпизоды, которые их раскрывают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быстро увидеть, какие эпизоды раскрывают основные идеи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чувства и поступки героев связаны между собой, а цена ошибки особенно велика, когда человек понимает правду слишком поздно.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роман «Евгений Онегин», главы I–VIII.
</a:t>
            </a:r>
            <a:endParaRPr lang="en-US" sz="15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герои к финалу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диаграмме показывают не только характер, но и судьбу: у каждого героя свой путь, и у каждого — своя цена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взрослеет и укрепляется, Онегин приходит к раскаянию, а Ленский не успевает измениться из-за трагической гибели.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романа А. С. Пушкина «Евгений Онегин».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14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20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04408"/>
            <a:ext cx="521700" cy="46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понятным современным школьникам
</a:t>
            </a:r>
            <a:endParaRPr lang="en-US" sz="2563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Татьяны и Онегина показывает, как трудно признаться в чувствах и как болезненно переживается отказ.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обида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Онегина и Ленского напоминают, что одно неосторожное слово может разрушить доверие и привести к беде.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остаются наедине со своими мыслями. Это помогает школьникам понять, как важно быть услышанным и понятым.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каждый поступок имеет последствия. От выбора человека зависит не только его настроение, но и судьба окружающих.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написан ясно и выразительно, поэтому герои кажутся настоящими, а их переживания легко представить даже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романа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стал одним из главных произведений русской литературы: по нему узнают эпоху, характеры и представления дворянского общества начала XIX 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Татьяны и Онегина вошли в музыку, театр и школу; опера П. И. Чайковского сделала роман особенно известным широкой аудитории.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 я другому отдана; я буду век ему верна» раскрывает силу долга и внутреннюю зрелость героини, которая умеет поступить честно, даже страдая.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романа и их смысл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дядя самых честных правил…» сразу задаёт ироничный тон и показывает, что автор смотрит на светскую жизнь с улыбкой и наблюдательностью.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к вам пишу — чего же боле?» передаёт смелость Татьяны: она не прячет чувство и говорит прямо, без красивых масок и светских формул.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важно читать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учит не откладывать важные слова, быть внимательным к людям и отвечать за свои поступки. В этом его главная сила и современность.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2026-05-23T00:57:57Z</dcterms:created>
  <dcterms:modified xsi:type="dcterms:W3CDTF">2026-05-23T00:57:57Z</dcterms:modified>
</cp:coreProperties>
</file>