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вокруг нас
</a:t>
            </a:r>
            <a:endParaRPr lang="en-US" sz="3069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риск, держимся света, людей и осторожности.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 с нами
</a:t>
            </a:r>
            <a:endParaRPr lang="en-US" sz="2849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бывают не только далеко: они могут быть у дома, школы и во дворе. Машины, вода, высота и темнота требуют внимательности даже в знакомом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парковка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может не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парковке водитель иногда сдаёт назад и смотрит не туда, где стоит маленький ребёнок. Поэтому нельзя играть между машинами и подходить к ним слишком близко.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выбегать на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проезжую часть особенно опасен: машина не остановится мгновенно. Перед переходом нужно остановиться, посмотреть по сторонам и идти только вместе со взрослым.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выходить из-за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из-за автомобиля, ребёнка могут заметить слишком поздно. Сначала надо убедиться, что дорога свободна, а потом спокойно перейти к безопасному месту.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рядом со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взрослый, легче заметить опасность вовремя. На переходе и во дворе лучше держаться ближе к нему, а не убегать вперёд, как маленький торпедный самолётик.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ремонтные зоны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легко заметить ямы, провода, доски и арматуру. Всё это выглядит интересно, но для ребёнка может закончиться царапиной, падением или ушибом.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ограждение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забор, открытые ворота или куча мусора уже говорят: сюда лучше не заходить. Если место закрыто, значит, там работают взрослые и детям играть нельзя.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опасные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инструменты, стекло и торчащие гвозди могут поранить даже при коротком прикосновении. Лучше не проверять, насколько они острые, — любопытство тут не помощник.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Обходи стороной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проходит рядом со стройкой, стоит выбрать другую дорогу. Безопаснее немного обойти, чем потом лечить ушиб или объяснять, почему ты полез туда, куда нельзя.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опасно у воды и на льду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обманывает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пруд или канал могут выглядеть спокойными, но глубина бывает неожиданной. Даже у берега можно поскользнуться, поэтому к воде нельзя подходить без взрослых.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Самодельные плоты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Плотик из досок или других подручных вещей не считается игрушкой. Он может перевернуться, сломаться или унести туда, где выбраться без помощи будет трудно.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всегда крепкий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на лужах, прудах и канавках очень хрупкий. Он может треснуть под ногами, и тогда человек окажется в холодной воде за секунды.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взрослых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кромки воды особенно важно быть рядом со взрослым и спасательными средствами. Скользкий берег, камни и мокрые ступеньки делают даже короткую прогулку рискованной.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опасном месте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безопасное решение, если вокруг есть риск.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Лифт, лестница и подъезд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ступени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подъезде можно поскользнуться на мокрых ступенях или споткнуться в тёмном пролёте. Поэтому важно идти медленно, держаться за поручень и смотреть под ноги.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подъезде стоит незнакомый человек, лучше не задерживаться рядом. Безопаснее сразу пройти к взрослому, соседям или в другое светлое и людное место.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— не место для игр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лифте нельзя прыгать, нажимать все кнопки подряд или вставлять предметы в двери. Такой лифт может остановиться не вовремя или напугать пассажиров.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вместе со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 лифт становятся спокойнее и безопаснее, когда ребёнок идёт рядом со взрослым. Тогда проще заметить опасность и быстро помочь, если что-то пошло не так.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Заброшенные дома и пустыри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 ржавые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заброшенных местах часто лежат стекло, ржавый металл и сломанные доски. Они могут поцарапать или порезать, даже если просто наступить рядом.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 и провалы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старым полом, в кустах или возле развалин могут быть открытые подвалы и ямы. Шаг в сторону — и земля вдруг исчезает, как в неприятном фокусе.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заходить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пустое, разрушенное и выглядит страшновато, туда не нужно идти из любопытства. Безопаснее повернуть обратно к дороге, людям и свету.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подходить близко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машина — не место для разговора и уж тем более не для поездки. Если автомобиль остановился рядом, лучше отойти и подойти к знакомому взрослому.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брать подарки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Конфеты, игрушки и любые угощения от незнакомца брать нельзя. Подарок может показаться приятным, но безопаснее сразу отказаться и не останавливаться рядом.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Звать взрослого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просит помочь найти котёнка или показать дорогу, нужно громко позвать знакомого взрослого и уйти туда, где есть люди. Спокойный голос тут не нужен — лучше громкий и уверенный.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чужой машиной и незнакомыми людьми
</a:t>
            </a:r>
            <a:endParaRPr lang="en-US" sz="1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безопасный путь вечером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Выбираем светлое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идти по улице, где горят фонари, стоят дома и есть люди. Свет помогает быстрее заметить опасность и не потеряться.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идём в одиночку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кажется пустым или слишком тихим, стоит выбрать другой маршрут вместе со взрослым. Так дорога домой становится спокойнее и безопаснее.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темноту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двор, проход или дорожка плохо освещены, риск возрастает. В темноте легко не увидеть яму, машину или человека рядом.
</a:t>
            </a:r>
            <a:endParaRPr lang="en-US" sz="12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55" y="2754271"/>
            <a:ext cx="473746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13" y="3511645"/>
            <a:ext cx="315831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63" y="4287685"/>
            <a:ext cx="479700" cy="38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требуют особой осторожности чаще всего
</a:t>
            </a:r>
            <a:endParaRPr lang="en-US" sz="2395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парковки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машины могут внезапно тронуться, повернуть задним ходом или закрыть обзор. Ребёнок легко выбегает слишком близко и не успевает заметить опасность, особенно между припаркованными автомобилями.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лёд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пруд, канал, лужа или тонкий лёд выглядят обычными, но могут быть коварными. Вода скрывает глубину, а лёд ломается неожиданно и очень быстро.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ямы, арматура, инструменты, провода и падающие предметы делают такие места опасными. Даже если всё кажется тихим, там легко поцарапаться, споткнуться или получить травму.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дворы и подъезды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труднее заметить ступени, ямы, незнакомых людей и животных. Без фонарей и взрослых даже знакомый двор может стать местом, где лучше не задерживаться.
</a:t>
            </a:r>
            <a:endParaRPr lang="en-US" sz="1170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Заброшенные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Пустыри, руины и заброшенные здания часто скрывают стекло, мусор, ржавый металл и провалы в земле. Любопытство здесь лучше оставить за дверью, причём очень надёжно закрытой.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рядом с домом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балконы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окна и балконы без присмотра опасны даже на небольшом этаже. Ребёнку нельзя подходить близко, опираться на перила или тянуться к вещам за окном.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и чердак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могут быть темнота, пыль, скользкие ступени и старые вещи. Без взрослого туда заходить нельзя: легко оступиться, пораниться о гвоздь или наткнуться на тяжёлый предмет.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Гараж и хозпостройки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гараже, сарае или кладовке часто лежат инструменты, стекло, краски и химические средства. Неизвестные предметы не трогают: они могут быть острыми, тяжёлыми или вредными.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лежит коробка, банка, провод или сломанная деталь, лучше не трогать её руками. Сначала нужно позвать взрослого, потому что опасность не всегда заметна с первого взгляда.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идти, если потерялся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для ребёнка: сначала остановиться, затем выбрать людное и светлое место и обратиться к взрослым, которым можно доверять.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что место лучше обойти стороной
</a:t>
            </a:r>
            <a:endParaRPr lang="en-US" sz="2384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ограждения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Ломаный забор, открытые ворота или оборванная лента говорят, что место не защищено. Если вход выглядит сломанным, туда лучше не заглядывать и не проверять, что внутри.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Разбитые стёкла, лужи масла, следы костра и запах газа — это серьёзные предупреждения. Такие признаки означают, что рядом может быть пожар, утечка или другое повреждение.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слышны грохот, работающие машины или строительные инструменты, рядом лучше не задерживаться. Там могут двигаться тяжёлые предметы, падать материалы и лететь мелкие осколки.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и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вроде «Вход запрещён» придуманы не для красоты. Они подсказывают, что место закрыто, а значит, идти туда нельзя даже из-за любопытства.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 и темно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нет людей, а свет слабый, риск становится выше. В таких местах сложнее заметить яму, провал, машину или человека, который не вызывает доверия.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школы и пути домой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идёт вместе с классом, учителем или взрослым. Не стоит сразу сворачивать на «секретную» тропинку: знакомый маршрут безопаснее и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там, где это разрешено и где хорошо видно машины. Светлый путь вдоль домов и магазинов помогает идти увереннее.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маршрут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идти по-другому, ребёнок заранее сообщает об этом взрослым. Так близкие всегда знают, где искать, если что-то задержало по дороге.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перед входом в новое место
</a:t>
            </a:r>
            <a:endParaRPr lang="en-US" sz="256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быстро понять, безопасно ли заходить дальше, или лучше сразу остановиться и выбрать другой путь.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уже рядом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отойди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слышен шум, треск, дым, запах газа или рядом сердитый человек, нужно быстро отойти. Не спорь и не проверяй, насколько опасно: любопытство тут только мешает.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к людям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в светлое и людное место: к магазину, школе, аптеке или посту охраны. Чем больше взрослых рядом, тем быстрее можно получить помощь.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знакомого взрослого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обратись к маме, папе, учителю, охраннику или другому доверенному взрослому. Не стесняйся: в опасной ситуации голос — это полезный супергерой.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о случившемся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знакомого взрослого, звони родителям или 112. Чётко скажи, где ты находишься и что случилось, чтобы помощь пришла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точки рядом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пост охраны или вход, где есть взрослые, подходят как безопасная точка. Там можно остановиться, объяснить ситуацию и попросить помочь связаться с родителями.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или аптека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работают люди и есть свет, помогает не оставаться одному. Продавец, фармацевт или охранник могут подсказать, как дождаться своих взрослых спокойно.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доверяешь соседям и они дома, можно постучать к ним и попросить помощи. Главное — не входить внутрь без разрешения и не уходить снова на улицу одному.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и людный вход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освещённое место с взрослыми лучше тёмного двора или пустого прохода. Свет помогает видеть дорогу, а люди — быстрее найти поддержку и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номер экстренной помощи, который нужно помнить на случай настоящей опасности.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опасно, не геройствуй: остановись, отойди к людям и звони за помощью. Один номер помогает быстро вызвать поддержку.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экстренных служб в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умный выбор сильнее любопытства
</a:t>
            </a:r>
            <a:endParaRPr lang="en-US" sz="247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можно узнать по признакам: темнота, техника, вода, сломанные вещи и отсутствие взрослых. Если замечать риск и держаться света и людей, дорога домой будет спокойнее и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2026-05-26T03:30:45Z</dcterms:created>
  <dcterms:modified xsi:type="dcterms:W3CDTF">2026-05-26T03:30:45Z</dcterms:modified>
</cp:coreProperties>
</file>