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Русскоязычная литература Беларуси: ключевые темы, авторы и культурное значение
</a:t>
            </a:r>
            <a:endParaRPr lang="en-US" sz="2849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памяти, войны и двуязычной культуры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формировалась русскоязычная литература Беларуси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развитие связано с образовательной системой, городской печатью, советским литературным пространством и последующим поиском культурного баланса в независимой Беларуси. Через эту литературу особенно ясно видны историческая память, вопросы идентичности и место писателя в двуязычном обществе.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Истоки: городская словесность XIX века и первые русскоязычные тексты о Беларуси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русскоязычное письмо в Беларуси складывалось среди чиновников, учителей, журналистов и образованного городского сословия, для которого важны были очерк, заметка и мемуарная форма.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Минск, Витебск, Гродно, Могилёв и Брест становились центрами печати и культурной жизни. Здесь возникали тексты о местном быте, городской повседневности и исторических событиях.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публицисты постепенно осмысляли Беларусь как особое культурное пространство. Важными становились описание региональных обычаев, интерес к народной среде и первые попытки литературного самопонимания.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русскоязычной литературы Беларуси
</a:t>
            </a:r>
            <a:endParaRPr lang="en-US" sz="2007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смену исторических эпох, литературных форм и ведущих тем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как главный центр литературной жизни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концентрировалась литература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 стал местом, где сходились издательства, редакции, библиотечные фонды и писательские организации. Именно здесь литературная жизнь приобретала устойчивую форму: от подготовки книг до обсуждения новых текстов в профессиональной среде.
</a:t>
            </a:r>
            <a:endParaRPr lang="en-US" sz="790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столицы в 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и поэзии Минск часто показан через улицы, площади, вокзал и новые кварталы. Эти детали создают образ города, который меняется вместе с эпохой и хранит память о послевоенном восстановлении.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память о литературном Минске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понимания темы важны фотографии Дома литератора, старых обложек и городских панорам. Такие изображения помогают увидеть, что литература в Минске была частью не только текста, но и повседневного культурного пространства.
</a:t>
            </a:r>
            <a:endParaRPr lang="en-US" sz="83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555958"/>
            <a:ext cx="4009200" cy="20281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русскоязычной литературы Беларуси и их вклад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Писатели, определившие канон темы, и их основные художественные ориентиры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 строится вокруг войны, памяти и нравственного выбора; документальная форма особенно усиливает ощущение исторической достоверности.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русскоязычной литературы Беларуси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Василь Быков: военная проза и ситуация нравственного предела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Быков сосредоточен не на батальных сценах, а на моменте выбора. Его герои оказываются в обстоятельствах, где страх, долг и совесть вступают в открытый конфликт.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«Сотников», «Обелиск», «Дожить до рассвета» и «Альпийская баллада» показывают войну как испытание характера. В центре — не подвиг как лозунг, а внутренняя цена решения.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делает его прозу особенно значимой для читателя: она учит видеть в исторической катастрофе прежде всего проверку человеческой личности и её моральной устойчивости.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Алесь Адамович: документальная проза и память о войне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стремятся сохранить голоса тех, кто пережил катастрофу, чтобы частная боль стала частью общей памяти. Благодаря этому документальная проза приобретает не только историческую, но и нравственную силу.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Адамович соединял художественный текст, архивный материал и живое свидетельство очевидцев. В «Хатынской повести» и «Карателях» война раскрывается как разрушение деревни, семьи и самой человеческой нормы.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русскоязычной литературы Беларуси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литература чаще всего обращается к опыту XX века и вопросу самоопределения.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темы памяти и идентичности; именно они объединяют историческую, личную и культурную перспективы.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обобщение по произведениям Василя Быкова, Алеся Адамовича и Светланы Алексиевич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52" y="180597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27349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2" y="3578278"/>
            <a:ext cx="719700" cy="575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82" y="3524916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русскоязычных авторов Беларуси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поле, река и дорога помогают поэтам говорить о родной земле как о живом пространстве памяти, в котором личное чувство соединяется с исторической глубиной.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преемственность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речь часто обращается к прошлому семьи, народа и страны. Через эти мотивы авторы показывают связь поколений и ответственность за сохранение культурного опыта.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пограничье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поэзия Беларуси нередко звучит на границе двух традиций. Это делает её интонацию особенно тонкой: в ней слышны и фольклорные мотивы, и современная рефлексия.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 гражданская лирика
</a:t>
            </a:r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Рыгора Бородулина, Нила Гилевича и Леонида Дранько-Майсюка личное переживание сочетается с культурным взглядом на эпоху, поэтому стихотворение становится формой размышления о стране.
</a:t>
            </a:r>
            <a:endParaRPr lang="en-US" sz="7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1970–1980-х годов: психологизм и позднесоветская рефлексия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1970–1980-е годы проза всё чаще сосредоточивалась на внутреннем состоянии человека, показывая не героический пафос, а сомнения, страх, чувство вины и трудность личного решения в обычной жизни.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сюжет стал заметнее: авторов интересовали повседневность, служебная среда, семейные отношения и разрыв между официальным языком эпохи и живой разговорной речью реальных людей.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войне сохранялась, но её осмысление становилось более сложным: в центре оказывались не только подвиг и фронт, но и послевоенная травма, утраты и молчание.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Позднесоветская литература этого времени формировала новый тип нравственного анализа, в котором важны не лозунги, а личная ответственность, сомнение и честный взгляд на историю.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развития русскоязычной литературы Беларуси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смену эпох, но и расширение художественных форм: от очерка и лирики к документальной прозе, эссеистике и гибридным жанрам.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времени литература смещалась от локального описания к более сложному разговору о памяти, свидетельстве и культурной идентичности.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обзор литературного процесса Беларуси по периоду XIX — 2020-х годов.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Светлана Алексиевич: полифония голосов и документальная литература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книги ценны тем, что показывают историю через живую речь людей. Такой подход делает частный опыт частью общей памяти и помогает увидеть, как крупные события меняют повседневную жизнь.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Светлана Алексиевич выстроила особый тип прозы, где личные свидетельства складываются в многоголосый рассказ о войне, Чернобыле, советском быте и распаде привычного мира.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2031564"/>
            <a:ext cx="3971100" cy="10803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русскоязычной литературы Беларуси и их функции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жанры распределяют литературные задачи и способы изображения истории.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не изолированы друг от друга: вместе они создают цельную традицию, где художественный образ тесно связан с историческим фактом и личным свидетельством.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ключевым авторам и направлениям русскоязычной литературы Беларуси.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Двуязычие и культурная идентичность писателя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авторов Беларуси двуязычие становится естественной средой творчества: русский язык не отменяет национальной принадлежности, а позволяет по-новому говорить о родной истории и современности.
</a:t>
            </a:r>
            <a:endParaRPr lang="en-US" sz="1138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часто появляются белорусские топонимы, народные обряды, фольклорные образы и бытовые детали, которые сохраняют связь с местной культурой даже в русскоязычном изложении.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письмо помогает увидеть писателя как посредника между традициями. Он не выбирает одну культурную линию против другой, а показывает их сложное и живое сосуществование.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текст о белорусской исторической памяти
</a:t>
            </a:r>
            <a:endParaRPr lang="en-US" sz="2196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личного опыта к художественному осмыслению истории и коллективной памяти.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60790"/>
            <a:ext cx="719700" cy="575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185" y="1253810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46" y="325349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2185" y="3299810"/>
            <a:ext cx="719700" cy="575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19381" y="2287315"/>
            <a:ext cx="719700" cy="5757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этап: новые темы и жанры после 1991 года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отъезда и жизни между странами стала важной для понимания личного выбора, разрыва с привычной средой и поиска нового языка самовыражения.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тексты внимательно фиксируют быт, работу, транспорт, жильё и ритм большого города, где частная жизнь постоянно сталкивается с социальными переменами.
</a:t>
            </a:r>
            <a:endParaRPr lang="en-US" sz="894" dirty="0"/>
          </a:p>
        </p:txBody>
      </p:sp>
      <p:sp>
        <p:nvSpPr>
          <p:cNvPr id="11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романом развиваются эссеистика, репортаж, интернет-текст и экспериментальная поэзия, позволяя говорить о современности быстрее и свободнее.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 особенно заметна тема культурного выбора: авторы по-разному определяют связь с историей СССР, белорусской традицией и широкой восточнославянской средой.
</a:t>
            </a:r>
            <a:endParaRPr lang="en-US" sz="866" dirty="0"/>
          </a:p>
        </p:txBody>
      </p:sp>
      <p:sp>
        <p:nvSpPr>
          <p:cNvPr id="13" name="Text 5"/>
          <p:cNvSpPr txBox="1"/>
          <p:nvPr/>
        </p:nvSpPr>
        <p:spPr>
          <a:xfrm>
            <a:off x="4192506" y="2162775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Поколенческие конфликты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часто показывает различие взглядов между поколениями: спор о ценностях, памяти, прошлом страны и праве на собственный жизненный маршрут.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Беларуси в русскоязычных текстах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нередко соединяются в одном произведении, создавая не пейзажную декорацию, а смысловую карту памяти, истории и человеческого выбора.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война доминируют, потому что именно они чаще всего задают конфликт и исторический фон, тогда как деревня и дорога связывают эпохи.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тематических образов по русскоязычной литературе Беларуси.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карта Беларуси: центры, музеи и институции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Институции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библиотека Беларуси, Дом литератора, музеи, архивы и городские библиотеки сохраняют рукописи, книги и биографические материалы. Они делают литературу доступной школьникам, исследователям и широкой аудитории.
</a:t>
            </a:r>
            <a:endParaRPr lang="en-US" sz="983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культурные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Минск, Витебск, Гродно, Брест и Могилёв остаются важными точками литературной жизни. Здесь сосредоточены издательства, редакции, образовательные площадки и места публичного чтения. Эти города формируют литературную географию страны.
</a:t>
            </a:r>
            <a:endParaRPr lang="en-US" sz="98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литература важна сегодня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Русскоязычная литература Беларуси помогает понять, как история, память и язык формируют личность и культуру. Для школьника это не только чтение о прошлом, но и разговор о нравственном выборе и ответственности.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2026-05-23T22:25:58Z</dcterms:created>
  <dcterms:modified xsi:type="dcterms:W3CDTF">2026-05-23T22:25:58Z</dcterms:modified>
</cp:coreProperties>
</file>