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читателям-второклассникам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увлекательное чтение, где книга становится другом, а урок — приключением.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класс: время читать с интересом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дети уже читают увереннее, любят понятные истории и с радостью узнают себя в героях. Короткие диалоги, ясные сюжеты и добрые концовки помогают им читать легко и с удовольствием.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место книжных открытий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 тетрадь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каждый день напоминают, что знание приходит шаг за шагом. Учебник, тетрадь и закладка помогают не только учиться, но и замечать новые интересные слова.
</a:t>
            </a:r>
            <a:endParaRPr lang="en-US" sz="1563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рядом
</a:t>
            </a:r>
            <a:pPr algn="l" indent="0" marL="0">
              <a:lnSpc>
                <a:spcPct val="90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живут книги о дружбе, приключениях, животных и волшебстве. Здесь ребёнок может выбрать историю по душе и почувствовать, что чтение открывает целый мир.
</a:t>
            </a:r>
            <a:endParaRPr lang="en-US" sz="1555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перемена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звонок, доска и парта становятся частью маленького книжного путешествия. На перемене можно обсудить героя, а потом вернуться к чтению с новыми мыслями.
</a:t>
            </a:r>
            <a:endParaRPr lang="en-US" sz="1563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уголок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уголок для чтения особенно важен, потому что там книга воспринимается спокойно и радостно. Рядом со стопкой книг и радостными учениками хочется читать ещё.
</a:t>
            </a:r>
            <a:endParaRPr lang="en-US" sz="15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целыми фразами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Второклассник уже не складывает слова только по слогам, а старается читать плавно и понимать смысл целого предложения. Ему легче следить за героями и их действиями.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 понимать рассказ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умеет дослушать короткую историю до конца, заметить главное событие и ответить на простые вопросы. Это помогает лучше запоминать текст и обсуждать его в классе.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Пересказывать важное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второклассник может назвать, что случилось сначала, потом и в конце. Такой пересказ учит не путаться и видеть в рассказе самое главное.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первым успехам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особенно заметны маленькие победы: выученное стихотворение, аккуратная запись в тетради, прочитанный рассказ и работа без спешки. Каждая из них укрепляет уверенность.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умеет второклассник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рядом с ребёнком каждый день
</a:t>
            </a:r>
            <a:endParaRPr lang="en-US" sz="2754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и тёплая сказка
</a:t>
            </a:r>
            <a:pPr algn="l" indent="0" marL="0">
              <a:lnSpc>
                <a:spcPct val="90000"/>
              </a:lnSpc>
              <a:buNone/>
            </a:pPr>
            <a:r>
              <a:rPr lang="en-US" sz="3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школьного дня ребёнок садится в уютный уголок, раскрывает книгу и находит там спокойную сказку. Мягкий свет лампы, закладка на нужной странице и тихая улыбка делают чтение похожим на добрый вечерний отдых.
</a:t>
            </a:r>
            <a:endParaRPr lang="en-US" sz="110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 зверят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появляются смешные и очень понятные герои — котёнок, ёжик или щенок. Они попадают в небольшие приключения, а ребёнок читает, смеётся и незаметно узнаёт что-то новое о мире.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для свободной минуты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книга лежит рядом как надёжный друг: её можно открыть на перемене, дома после уроков или перед сном. Несколько страниц стиха или короткого рассказа помогают отдохнуть и снова почувствовать радость чтения.
</a:t>
            </a:r>
            <a:endParaRPr lang="en-US" sz="111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рядом с ребёнком каждый день
</a:t>
            </a:r>
            <a:endParaRPr lang="en-US" sz="2754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расти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становится больше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знакомит ребёнка с новыми словами и выражениями. Чем чаще он читает, тем точнее говорит и легче понимает задания на уроках.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крепнет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нужно запомнить, представить и пересказать. Так тренируются память и внимание, а важные детали не теряются среди лишнего.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деталям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ребёнок учится замечать, кто что сделал, почему герой расстроился и чем закончилась история. Это полезно и на уроках, и в жизни.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интерес к знаниям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с ясным началом и концом легко обсуждать. Они вызывают желание читать дальше, потому что каждый текст приносит маленькое открытие.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ошибка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пропустить букву, перепутать слово или прочитать не совсем точно. Это нормально: ошибка показывает, чему ещё нужно научиться.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исправление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или сам ученик спокойно возвращается к слову, перечитывает его и проверяет написанное. Карандаш и ластик напоминают, что исправление — часть учёбы.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снова проба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повторного чтения всё становится яснее, а работа — увереннее. Так ребёнок видит: если не сдаваться, можно справиться и с чтением, и с письмом.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 пугают умного читателя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классе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без слов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доброта начинается с простых поступков: дать ручку, показать страницу, помочь найти учебник. Такие мелочи делают класс спокойнее и дружелюбнее.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смеяться над ошибкой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товарищ споткнулся на слове, ему нужна поддержка, а не насмешка. Тёплый взгляд и терпение помогают почувствовать себя увереннее и смелее.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и помочь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Уступить очередь, подождать друга, объяснить задание или вместе рассмотреть книгу — всё это учит детей быть одной командой. В классе так легче учиться и дружить.
</a:t>
            </a:r>
            <a:endParaRPr lang="en-US" sz="1563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вместе веселее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вместе читают или рассматривают книгу, они лучше понимают героев и охотнее обсуждают историю. Общий интерес сближает и делает урок теплее.
</a:t>
            </a:r>
            <a:endParaRPr lang="en-US" sz="15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ясные фразы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886700" y="4482077"/>
            <a:ext cx="875071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35600" y="1453375"/>
            <a:ext cx="1382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лучше всего подходят короткие фразы, где мысль видна сразу. Такой текст читается легко и не утомляет маленького читателя.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380335" y="1453375"/>
            <a:ext cx="13761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школе, доме, друзьях, животных и играх помогают ребёнку быстро представить картину. Когда образ понятен, история становится ближе и интереснее.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93478" y="1453375"/>
            <a:ext cx="1382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слова, вопросы и рифма делают текст запоминающимся. Ребёнок охотнее читает то, что звучит живо и немного похоже на игру.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3578" y="3360453"/>
            <a:ext cx="1382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тон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и спокойный голос текста создают чувство безопасности. Тогда даже новое задание кажется посильным, а чтение — приятным.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74100" y="3360451"/>
            <a:ext cx="13761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лишней сложности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рассуждения и трудные абстрактные выражения в этом возрасте мешают пониманию. Лучше говорить просто, ясно и с уважением к детскому опыту.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даётся не сразу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медленно читает трудное слово, хмурит брови и снова пробует. Потом он улыбается, потому что всё-таки справился. Такой персонаж похож на обычного школьника и поэтому вызывает доверие.
</a:t>
            </a:r>
            <a:endParaRPr lang="en-US" sz="1125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отвечать у доски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волнуется перед ответом, крепче держит рюкзак и глубоко вздыхает. Но он делает шаг вперёд, говорит спокойно и замечает, что маленькая смелость приносит большой успех.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похожий на самого читателя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второклассник дослушивает объяснение до конца, ему легче понять задание и не торопиться с ответом. Такое спокойное внимание помогает чувствовать себя увереннее на уроке и дома.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работу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перечитывать и проверять написанное учит замечать пропущенные буквы, ошибки и неточности. Ребёнок постепенно становится аккуратнее и учится отвечать за результат своей работы.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относиться к вещам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учебники, чистая тетрадь и на своём месте лежащие принадлежности делают учёбу удобнее. Когда порядок становится привычкой, школьный день проходит спокойнее и легче.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маленькими шагами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день приносит небольшой успех: выученное слово, решённый пример, прочитанный абзац. Из таких шагов складывается уверенность, а большие достижения становятся ближе.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каждый школьный день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пробуждают любопытство
</a:t>
            </a:r>
            <a:endParaRPr lang="en-US" sz="227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животных и 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Второклассников особенно привлекают вопросы о том, как живут звери, почему идёт дождь и откуда берётся снег. Такие темы легко связать с наблюдениями из реальной жизни.
</a:t>
            </a:r>
            <a:endParaRPr lang="en-US" sz="1563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космосе и звёздах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кажется детям таинственным и очень красивым. Вопросы о планетах, звёздах и полётах помогают мечтать, сравнивать, удивляться и искать короткие, понятные ответы.
</a:t>
            </a:r>
            <a:endParaRPr lang="en-US" sz="1563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школьных приключениях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перемене, пропавшей ручке, забавной ошибке или неожиданной находке сразу узнаются детьми. В таких вопросах они видят себя и с интересом хотят узнать продолжение.
</a:t>
            </a:r>
            <a:endParaRPr lang="en-US" sz="1563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тайнах языка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слов, рифм, похожих букв и интересных выражений делают чтение похожим на игру. Ребёнок думает, сравнивает, догадывается и радуется, когда находит верный ответ.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3967" y="1410754"/>
            <a:ext cx="368813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574" y="14107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 для юного читателя
</a:t>
            </a:r>
            <a:endParaRPr lang="en-US" sz="2729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 тебя получится»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ребёнку почувствовать опору и не бояться трудного задания. Когда взрослый верит в успех, второкласснику легче начать читать, отвечать и пробовать снова.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«Попробуй ещё раз»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напоминание показывает, что ошибка — не конец, а часть обучения. Спокойный повтор помогает ребёнку не торопиться, лучше понять текст и увидеть свой прогресс.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«Ты уже многому научился»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возвращает внимание к уже пройденному пути. Ребёнок замечает, что умеет читать больше, писать аккуратнее и понимать задания, а значит, может двигаться дальше.
</a:t>
            </a:r>
            <a:endParaRPr lang="en-US" sz="1481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«Маленькие шаги важны»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успехи складываются в большой результат, как ступеньки в лестницу. Когда ребёнок видит ценность каждого шага, он спокойнее относится к учёбе и смелее идёт вперёд.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чтении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персонаж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шутка о смешном коте или неуклюжем герое вызывает улыбку, но никого не обижает. Такой юмор делает чтение живым и сразу располагает к истории.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Забавная ошибка
</a:t>
            </a:r>
            <a:pPr algn="l" indent="0" marL="0">
              <a:lnSpc>
                <a:spcPct val="90000"/>
              </a:lnSpc>
              <a:buNone/>
            </a:pPr>
            <a:r>
              <a:rPr lang="en-US" sz="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носки, торопливый карандаш или неправильно надетый рюкзак выглядят весело и понятно. Дети любят узнавать в таких моментах обычную школьную жизнь и смеяться доброжелательно.
</a:t>
            </a:r>
            <a:endParaRPr lang="en-US" sz="1486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неожиданности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работает особенно хорошо, когда событие идёт не совсем так, как ожидалось. Небольшой сюрприз удерживает внимание, а потом помогает лучше запомнить текст.
</a:t>
            </a:r>
            <a:endParaRPr lang="en-US" sz="1572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тон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рассказ звучит легко и дружелюбно, читать его хочется ещё. Добрая шутка снимает напряжение, делает героя ближе и помогает ребёнку чувствовать себя в тексте свободно.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с понятным концом
</a:t>
            </a:r>
            <a:endParaRPr lang="en-US" sz="2740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знакомится с обычной школьной ситуацией: он получает задание, встречает вопрос или замечает проблему. Сразу понятно, кто действует и что нужно сделать.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одна главная помеха: трудное слово, выбор поступка или ошибка в деле. Герой думает, пробует и постепенно понимает, как поступить правильно.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итог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ясно и спокойно: герой справляется, делает вывод и получает понятный результат. Такой финал помогает ребёнку почувствовать уверенность и удовольствие от чтения.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вместе с близкими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по очереди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и ребёнок читают по очереди, текст звучит спокойнее и понятнее. Такой ритм помогает не уставать, а ещё даёт время рассмотреть слова и картинки.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 героев
</a:t>
            </a:r>
            <a:pPr algn="l" indent="0" marL="0">
              <a:lnSpc>
                <a:spcPct val="90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том, кто что сказал и почему так поступил, помогает ребёнку лучше понимать смысл. Совместное обсуждение учит замечать характеры, поступки и настроение истории.
</a:t>
            </a:r>
            <a:endParaRPr lang="en-US" sz="1547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любимые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любят запоминать смешные, красивые или необычные слова. Если взрослый подсказывает и объясняет их, чтение становится не только полезным, но и очень тёплым.
</a:t>
            </a:r>
            <a:endParaRPr lang="en-US" sz="1577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уютную привычку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 книгой, лампой и спокойным голосом делает чтение семейным временем. Для второклассника это особенно важно: книга начинает ассоциироваться с заботой и радостью.
</a:t>
            </a:r>
            <a:endParaRPr lang="en-US" sz="15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успеха могут заметно поддержать желание учиться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школьных радостей, перечисленных в презентации
</a:t>
            </a:r>
            <a:endParaRPr lang="en-US" sz="1262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ребёнка есть несколько маленьких радостей, он легче верит в себя: похвала, удачный ответ, новая книга и тёплое слово создают ощущение успеха.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 новым успехам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Осваивать новое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уроком второклассник встречает новые слова, темы и задания. Сначала они кажутся непривычными, но постепенно становятся понятными, если читать внимательно и не спешить.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30" y="1453375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внимание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подробности помогает читать лучше и решать задания точнее. Когда ребёнок следит за текстом, он легче находит важные мысли и запоминает главное.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51" y="3317256"/>
            <a:ext cx="1377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Становиться смелее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ответ у доски, каждое чтение вслух и каждое исправление ошибки делают ребёнка увереннее. Смелость растёт не сразу, а шаг за шагом, вместе с опытом.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45" y="3321960"/>
            <a:ext cx="1371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к открытиям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книги и задачи похожи на дорожку вперёд: по ней можно идти спокойно и с интересом. Чем больше шагов сделано, тем ближе новые знания и радость успеха.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5" y="1160879"/>
            <a:ext cx="400561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6386" y="1160879"/>
            <a:ext cx="400501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обращения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расти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открывает новые слова, мысли и истории. Она делает ребёнка внимательнее, помогает лучше понимать мир и показывает, что учиться можно с интересом и удовольствием.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делает класс теплее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помогают друг другу, делятся и не смеются над ошибками, в классе становится спокойнее и радостнее. Доброта поддерживает каждого и делает общую работу легче.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можно исправить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Второклассник учится не бояться неточностей, а замечать их и исправлять. Такой подход помогает двигаться вперёд, становиться аккуратнее и чувствовать уверенность в своих силах.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приносит успех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достижение важно: прочитанная строчка, верный ответ, добрая помощь. Из таких моментов складывается радость учёбы и вера в собственные возможности.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Спасибо, второклассники!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чтение приносит радость, а каждый школьный день добавляет смелости, доброты и любопытства. Вы умеете многое — и впереди у вас ещё больше открытий.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2026-05-27T14:55:17Z</dcterms:created>
  <dcterms:modified xsi:type="dcterms:W3CDTF">2026-05-27T14:55:17Z</dcterms:modified>
</cp:coreProperties>
</file>