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П. Мусоргский: композитор, который превратил литературу в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история и русская речь в музыке Мусоргского.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жил в эпоху реформ Александра II, когда особенно ценились история, народная культура и правдивое изображение жизни. Литература Пушкина, Гоголя, Лермонтова, Тургенева и Толстого сильно влияла на искусство и на взгляды его поколения.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больших перемен и новых идей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30272"/>
            <a:ext cx="305255" cy="2713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ранние впечатления сформировали будущего композитора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Кареве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композитор вырос в дворянской семье в Псковской губернии. С ранних лет он слышал крестьянскую речь, песни и сказания, а это развило его особое внимание к живым интонациям.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дома и в Петербурге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музыки Мусоргский получил дома, затем продолжил обучение в Петербурге. Постепенно он научился соединять музыкальные навыки с впечатлениями от народного быта и звучания русской речи.
</a:t>
            </a:r>
            <a:endParaRPr lang="en-US" sz="1222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Впечатления, ставшие стилем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пение, разговоры простых людей и народные мелодии позже помогли ему создавать музыку, в которой характер героя слышен почти как в литературном диалоге.
</a:t>
            </a:r>
            <a:endParaRPr lang="en-US" sz="12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военной службы к искусству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учился в Пажеском корпусе и некоторое время служил в гвардии, но военная карьера не стала для него главным делом. Его всё сильнее привлекали музыка и творческая работа.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1858 году он окончательно оставил службу и выбрал искусство. Этот шаг открыл ему путь к сочинению опер, вокальных циклов и произведений, где особенно важны образ, слово и драматическое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кружке Милия Балакирева Мусоргский оказался среди композиторов, которые хотели создавать подлинно русскую музыку, опираясь на историю, народную песню и живую разговорную речь.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«Могучая кучка» и идея национального искусства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особенно ценил литературную точность: ему было важно, чтобы музыка не украшала текст, а раскрывала его смысл, настроение и внутренний конфликт героя.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было важно не копировать западные образцы, а искать собственный путь. Поэтому в центре внимания оказывались русские сюжеты, характеры и интонации, близкие обычной жизни.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Мусоргского, связанные с литературой и сюжетом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по-разному композитор работал с литературным и образным материалом.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тесно с литературой связаны оперы и вокальные циклы: в них особенно заметны текст, сюжет и психологический образ.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М. П. Мусоргского; хронология создания произведений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создана по мотивам трагедии Пушкина и исторических трудов Карамзина. Из литературного источника Мусоргский взял не только сюжет, но и саму атмосферу эпохи.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власть, вина, народ и личная ответственность правителя. Эти темы раскрываются через сцены, в которых важны не только события, но и внутреннее состояние персонажей.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хоры: народ в опере звучит как самостоятельная сила, а не просто как фон для действия. Благодаря этому историческая драма становится по-настоящему масштабной.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«Борис Годунов» как опера по исторической литературе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формы использовал Мусоргский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выразительными у композитора стали крупные сценические и вокальные жанры.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сделан на опере и вокальной музыке, потому что именно там особенно заметна связь слова и музыкального образа.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М. П. Мусоргского по жанрам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связан с событиями конца XVII века, когда в России сталкивались старые традиции и новые исторические силы.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занимают стрелецкий бунт, церковный раскол и борьба разных общественных групп, каждая из которых по-своему понимает власть и правду.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осталась незавершённой, но её масштаб и напряжение делают её похожей на большое историческое произведение литературы.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«Хованщине» Мусоргский показывает не только события, но и судьбы людей, оказавшихся внутри перелома эпохи.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«Хованщина»: историческая драма о переломе эпохи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«Картинки с выставки» и связь музыки с художественным образом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возник в 1874 году после выставки памяти художника Виктора Гартмана. Каждая пьеса передаёт отдельный рисунок или образ, а тема «Прогулка» связывает их в единое целое.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как Мусоргский превращает зрительное впечатление в музыку. По тому же принципу он часто работал и с литературой: сначала образ, потом точное музыкальное выражение.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цикла «Картинки с выставки»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номер цикла связан с отдельным зрительным образом, а «Прогулка» возвращает слушателя к общей линии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делают миниатюры самостоятельными, но повторяющиеся переходы объединяют цикл в единое художественное целое.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циклу М. П. Мусоргского «Картинки с выставки» (1874).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«Детская» Мусоргский передаёт мир ребёнка через живые реплики, вопросы и интонации, напоминающие настоящую разговорную речь, а не условную песенность.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цикла показывают, как композитор внимательно относится к слову: смысл текста, звучание фразы и внутреннее состояние героя у него неразделимы.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Вокальные циклы: поэзия, речь и психологическое содержание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«Песнях и плясках смерти» образ смерти становится собеседником человека: он убаюкивает, завораживает и ведёт в последний танец, усиливая драматизм.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Мусоргский строил оперу и соединял сюжет, речь и характеры.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литературного источника к музыкальной драме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часто строил музыку на естественной, почти разговорной интонации, поэтому его мелодии звучат так, будто герой действительно говорит и думает вслух.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смело использовал необычные гармонии и резкие переходы, чтобы показать напряжение, тревогу или столкновение характеров без украшательства и лишней гладкости.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Мусоргского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важен свободный ритм: музыка не всегда движется ровно и предсказуемо, потому что она следует за смыслом текста и движением чувств.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стремился к правде образа. Для него выразительность была важнее красивого звучания, поэтому музыка часто кажется очень живой и по-театральному убедительной.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Мусоргского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особенно заметно соединение больших исторических сюжетов с очень личными переживаниями отдельных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творчества Мусоргского — человек в истории: народ, правитель и герой показаны через чувства, выбор и внутреннее напряжение.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ключевым произведениям М. П. Мусоргского: «Борис Годунов», «Хованщина», «Детская», «Песни и пляски смерти», «Картинки с выставки».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8415" y="1587736"/>
            <a:ext cx="3287171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жизни и судьба произведений Мусоргского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жизненные обстоятельства влияли на творчество и дальнейшую судьбу произведений.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жизнь и ранняя смерть помешали завершить часть замыслов, поэтому некоторые сочинения получили окончательный вид уже после композитора.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М. П. Мусоргского и истории его произведений.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композитора: редакции и признание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смерти Мусоргского его партитуры часто редактировали и оркестровали другие музыканты, прежде всего Н. А. Римский-Корсаков, чтобы сделать их более привычными для сцены.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слушатели и исследователи стали ценить именно смелость его языка. То, что раньше казалось необычным, сегодня воспринимается как важное художественное открытие.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Мусоргского на русскую и мировую культуру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способ строить сцену через живую речь и драматические столкновения повлиял на развитие русской и европейской оперы, сделав действие более психологически точным.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XX века ценили у Мусоргского контрасты, смелые гармонии и выразительность, которые помогали передавать напряжение, образ эпохи и внутренний мир героя.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показало, что музыкальное произведение может развивать сюжет почти как литературное: через характеры, конфликт, кульминацию и смысловую деталь.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Мусоргского высоко ценили Прокофьев, Шостакович, Рахманинов и европейские композиторы, видя в ней пример национального искусства и смелого новаторства.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понять, как литературный сюжет превращается в сценическое действие, а исторический материал — в яркую художественную картину, наполненную характерами и конфликтами.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Мусоргский важен для школьного изучения литературы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музыка учит замечать связь искусства слова и звука: интонация, ритм и эмоциональный тон текста становятся такими же важными, как сюжет и описание.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особенно полезно сравнивать оперы Мусоргского с произведениями Пушкина и другими текстами XIX века: так легче увидеть общие темы, образы и способы раскрытия героя.
</a:t>
            </a:r>
            <a:endParaRPr lang="en-US" sz="9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Мусоргский: музыка, в которой слышна живая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Мусоргский показал, что музыка может говорить языком истории, слова и человеческих чувств одновременно. Его произведения и сегодня помогают понимать литературу XIX века глубже и ярче.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2026-05-22T20:48:11Z</dcterms:created>
  <dcterms:modified xsi:type="dcterms:W3CDTF">2026-05-22T20:48:11Z</dcterms:modified>
</cp:coreProperties>
</file>