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 революции и Гражданской войны в русской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сохранила живую память о сломе эпохи.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 Гражданская война не только перестроили государство, но и резко изменили литературную речь. Писатели по-разному отвечали на крушение старого мира: от надежды на обновление до чувства утраты и исторической вины.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историческая катастрофа изменила литературу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стала для писателей не просто событием, а проверкой личной совести, верности культуре и способности понять происходящее в момент исторического разлома.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одних авторов она открывала возможность обновления, для других означала гибель привычного уклада, семьи, веры и исторической памяти.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этого времени речь становится резче и обрывочнее, а символы, контрасты и тревожная интонация помогают передать ощущение катастрофы.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как литературный перелом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реакции на революцию и Гражданскую войну
</a:t>
            </a:r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исторического слома к разным художественным версиям эпохи
</a:t>
            </a:r>
            <a:endParaRPr lang="en-US" sz="27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Блок: поэма «Двенадцать» и образ революции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Петроград в стихии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«Двенадцати» Блок показывает город в метели, тревоге и разладе. Снежная ночь, уличный хаос и вооружённый патруль создают ощущение исторической ломки.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 финал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двенадцати красногвардейцев соединён со стихией, библейскими мотивами и предчувствием нового мира. Финал делает поэму одновременно спорной и символически масштабной.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Блока революция звучит как метель, выстрелы и шаги; тревожная музыка текста передаёт ощущение исторического суда над старым миром.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осмысление революции: символы, ритм, интонация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Маяковского преобладают лозунговая энергия, резкий ритм и городская динамика, превращающие стихотворение в форму агитационного действия.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Есенина революция связана с болью разрыва с деревней и утратой привычной России, поэтому интонация становится исповедальной и трагической.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показывают не только политический перелом, но и кризис самого поэтического языка, который ищет новые формы выражения.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7731" y="1479875"/>
            <a:ext cx="4222639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эпохи и их позиция по отношению к революции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по-разному литература пережила один и тот же исторический перелом.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для всех — личная вовлечённость и отсутствие нейтральной дистанции: каждый автор отвечает на эпоху через собственный художественный язык.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1917–1922 годов; сопоставление по ключевым произведениям и авторским позициям.
</a:t>
            </a:r>
            <a:endParaRPr lang="en-US" sz="134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доминанты литературы 1917–1922 годов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основных сюжетов, тексты эпохи часто сосредоточены на памяти, страхе и моральной ответственности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времени показывает, что гражданский конфликт воспринимался прежде всего как нравственная и человеческая катастрофа.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 произведений русской литературы 1917–1922 годов.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не стремится к громким обобщениям. Он фиксирует исчезающий мир через деталь, что делает личную боль частью исторического свидетельства.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и публицистике Бунина революция предстает как национальная катастрофа, связанная с разрушением культурной преемственности и привычного уклада жизни.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Эмигрантский опыт усиливает темы памяти, утраты и одиночества: писатель сохраняет точность наблюдения, но его интонация становится особенно сдержанной и горькой.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Бунин: эмигрантское осмысление катастрофы
</a:t>
            </a:r>
            <a:endParaRPr lang="en-US" sz="2625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8890" y="1342450"/>
            <a:ext cx="2626220" cy="303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Булгаков: революция и Гражданская война в художественном конфликте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342450"/>
            <a:ext cx="2627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Хаос исторического распада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ранней прозе Булгакова смута раскрывается через судьбы интеллигенции, военных, врачей и горожан. Они вынуждены жить в мире, где привычные правила больше не работают.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6179300" y="1342450"/>
            <a:ext cx="2627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последняя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играет дом: он хранит память, но не может остановить историю. Через семейный мир Булгаков показывает ответственность человека за выбор и его бессилие перед бурей времени.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«Белая гвардия»: семья, город и историческая буря
</a:t>
            </a:r>
            <a:endParaRPr lang="en-US" sz="2569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10717" y="3011125"/>
            <a:ext cx="13929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1918: Киев в ожидании перемен
</a:t>
            </a:r>
            <a:pPr algn="ctr" indent="0" marL="0">
              <a:lnSpc>
                <a:spcPct val="100000"/>
              </a:lnSpc>
              <a:buNone/>
            </a:pPr>
            <a:r>
              <a:rPr lang="en-US" sz="8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живёт на фоне смены властей, тревожных слухов и военной неустойчивости. Внешняя история вторгается в частную жизнь, заставляя героев постоянно искать опору в доме и привычных семейных связях.
</a:t>
            </a:r>
            <a:endParaRPr lang="en-US" sz="1159" dirty="0"/>
          </a:p>
        </p:txBody>
      </p:sp>
      <p:sp>
        <p:nvSpPr>
          <p:cNvPr id="11" name="Text 3"/>
          <p:cNvSpPr txBox="1"/>
          <p:nvPr/>
        </p:nvSpPr>
        <p:spPr>
          <a:xfrm>
            <a:off x="1928188" y="1567000"/>
            <a:ext cx="2192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выбора
</a:t>
            </a:r>
            <a:pPr algn="r" indent="0" marL="0">
              <a:lnSpc>
                <a:spcPct val="100000"/>
              </a:lnSpc>
              <a:buNone/>
            </a:pPr>
            <a:r>
              <a:rPr lang="en-US" sz="8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оказываются перед необходимостью решать, как жить дальше, кому верить и что считать честью. Личная верность, профессиональный долг и страх перед насилием вступают в острый конфликт.
</a:t>
            </a:r>
            <a:endParaRPr lang="en-US" sz="1185" dirty="0"/>
          </a:p>
        </p:txBody>
      </p:sp>
      <p:sp>
        <p:nvSpPr>
          <p:cNvPr id="12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буря и итог романа
</a:t>
            </a:r>
            <a:pPr algn="l" indent="0" marL="0">
              <a:lnSpc>
                <a:spcPct val="100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подчёркивает не победу, а пережитую утрату. Булгаков показывает, что в эпоху катастрофы особенно ценны память, взаимная поддержка и способность сохранить человеческое лицо.
</a:t>
            </a:r>
            <a:endParaRPr lang="en-US" sz="1207" dirty="0"/>
          </a:p>
        </p:txBody>
      </p:sp>
      <p:sp>
        <p:nvSpPr>
          <p:cNvPr id="13" name="Text 5"/>
          <p:cNvSpPr txBox="1"/>
          <p:nvPr/>
        </p:nvSpPr>
        <p:spPr>
          <a:xfrm>
            <a:off x="2808250" y="38349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Турбиных
</a:t>
            </a:r>
            <a:pPr algn="ctr" indent="0" marL="0">
              <a:lnSpc>
                <a:spcPct val="100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становится пространством памяти, интеллигентности и человеческого достоинства. Здесь сохраняются порядок, речь, книги и привычка к культуре, хотя за стенами уже рушится прежний мир.
</a:t>
            </a:r>
            <a:endParaRPr lang="en-US" sz="131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Гражданской войны в ключевых произведениях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авторы по-разному описывали одну историческую катастрофу: через символ, свидетельство, семейную драму, эпос или личную судьбу.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в литературе — не единый сюжет, а несколько художественных моделей понимания истории и человека.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русской литературы 1917–1950-х годов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показывает Гражданскую войну как бедствие, разрушающее не только фронт, но и повседневную жизнь донского казачества: хозяйство, семью, привычные представления о правде и долге.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Шолохов: «Тихий Дон» и трагедия расколотого народа
</a:t>
            </a:r>
            <a:endParaRPr lang="en-US" sz="2625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Григорий Мелехов проходит путь постоянных сомнений. Его выбор между враждующими сторонами не приводит к ясному ответу, потому что любая позиция оказывается связана с потерями и нравственной болью.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соединяет масштаб истории с конкретикой быта, поэтому война в романе воспринимается не как абстрактное событие, а как личная и народная катастрофа одновременно.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художественных моделей революции и войны
</a:t>
            </a:r>
            <a:endParaRPr lang="en-US" sz="2366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разные писатели превращали одну эпоху в разные художественные формы и интонации.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историческая тема раскрывается через разные жанры и разные типы героя, поэтому литература эпохи особенно многоголосна.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первой половины XX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49378"/>
            <a:ext cx="337500" cy="3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52978"/>
            <a:ext cx="337500" cy="27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55332"/>
            <a:ext cx="337500" cy="300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интеллигенции и нравственного выбора
</a:t>
            </a:r>
            <a:endParaRPr lang="en-US" sz="2763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Насилие и идеологический нажим лишают человека спокойной дистанции. Литература показывает, как трудно сохранять внутреннюю свободу, когда выбор приходится делать в условиях страха.
</a:t>
            </a:r>
            <a:endParaRPr lang="en-US" sz="15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культуры
</a:t>
            </a:r>
            <a:pPr algn="r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Интеллигенция в литературе эпохи стремится сохранить книги, язык, правила общения и профессиональную честь, даже когда вокруг рушатся привычные формы жизни и исчезает уверенность в будущем.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и долг
</a:t>
            </a:r>
            <a:pPr algn="ctr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постоянно соотносят личное решение с нравственной ответственностью. Для них важно не только выжить, но и не предать собственные убеждения, семью и культурную традицию.
</a:t>
            </a:r>
            <a:endParaRPr lang="en-US" sz="1572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Булгакова, Бунина, Пастернака и авторов эмиграции интеллигент нередко остаётся в одиночестве, но именно это одиночество позволяет увидеть цену исторических перемен.
</a:t>
            </a:r>
            <a:pPr algn="ctr" indent="0" marL="0">
              <a:lnSpc>
                <a:spcPct val="100000"/>
              </a:lnSpc>
              <a:buNone/>
            </a:pPr>
            <a:r>
              <a:rPr lang="en-US" sz="5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Неоднозначный итог
</a:t>
            </a:r>
            <a:endParaRPr lang="en-US" sz="101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героя в литературе эпохи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типах важнее не внешняя роль, а внутреннее состояние: сомнение, вера, утрата, чувство вины и невозможность простого ответа.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1917–1920-х годов создаёт не одного героя эпохи, а целую систему образов человека в истории.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Блока, Булгакова, Шолохова, Маяковского и Бунина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эмиграции: память о России вне родины
</a:t>
            </a:r>
            <a:endParaRPr lang="en-US" sz="2225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Париж, где не стирается память
</a:t>
            </a:r>
            <a:pPr algn="ctr" indent="0" marL="0">
              <a:lnSpc>
                <a:spcPct val="100000"/>
              </a:lnSpc>
              <a:buNone/>
            </a:pPr>
            <a:r>
              <a:rPr lang="en-US" sz="5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русских писателей Париж стал не только местом жизни, но и пространством постоянного сравнения с утраченной Россией. В эмигрантских текстах город звучит как фон одиночества, разлуки и попытки сохранить культурную речь в новых условиях.
</a:t>
            </a:r>
            <a:endParaRPr lang="en-US" sz="1053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как способ удержать прошлое
</a:t>
            </a:r>
            <a:pPr algn="ctr" indent="0" marL="0">
              <a:lnSpc>
                <a:spcPct val="100000"/>
              </a:lnSpc>
              <a:buNone/>
            </a:pPr>
            <a:r>
              <a:rPr lang="en-US" sz="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Бунин, Зайцев, Алданов и другие авторы обращались к теме дореволюционного мира, потому что хотели сохранить его в слове. Их произведения напоминают, что память может быть формой сопротивления историческому разрыву и забвению.
</a:t>
            </a:r>
            <a:endParaRPr lang="en-US" sz="1039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Тоска по родине без возвращения
</a:t>
            </a:r>
            <a:pPr algn="ctr" indent="0" marL="0">
              <a:lnSpc>
                <a:spcPct val="100000"/>
              </a:lnSpc>
              <a:buNone/>
            </a:pPr>
            <a:r>
              <a:rPr lang="en-US" sz="6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Эмигрантская литература редко ограничивается ностальгией. Она показывает, как человек живёт между двумя мирами: физически оторван от родины, но внутренне продолжает принадлежать её языку, истории и культурному опыту.
</a:t>
            </a:r>
            <a:endParaRPr lang="en-US" sz="109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 Гражданская война изменили саму интонацию литературы: торжественные формулы уступили место резкой, обрывистой речи, в которой слышны спор, тревога и ощущение сломанного времени.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эпохи: от символа к документу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активно вводят газетные обороты, лозунги, бытовые детали и военную лексику. Благодаря этому художественный текст становится ближе к живому свидетельству, а не только к отвлечённому размышлению.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Символистская многозначность не исчезает, но рядом с ней усиливаются документальная точность и разговорная выразительность. Это помогает передать хаос эпохи без прямого упрощения.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стилей показывает, что старая художественная система уже не могла полностью описать новую реальность. Литература искала язык, способный одновременно фиксировать факт и передавать потрясение.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 литературные последствия революционной эпохи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1917–1922 годов повлияла не только на темы, но и на жанры, стиль и представление о роли писателя в обществе.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стала центральной точкой литературного развития XX века и продолжила определять художественный язык на десятилетия.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русской литературы XX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почему революция и Гражданская война стали главной литературной темой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 Гражданская война стали для русской литературы испытанием на правду: они заставили писателей говорить о страхе, выборе, утрате и надежде языком, который помнит человека в истории.
</a:t>
            </a:r>
            <a:endParaRPr lang="en-US" sz="31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2026-05-23T20:43:51Z</dcterms:created>
  <dcterms:modified xsi:type="dcterms:W3CDTF">2026-05-23T20:43:51Z</dcterms:modified>
</cp:coreProperties>
</file>