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Непрямой массаж сердца: основа первой помощи при остановке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навык, который поддерживает жизнь до приезда медиков.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должен знать каждый школьник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сердца может случиться где угодно — на уроке, во дворе, дома или в транспорте. В такой момент именно первые действия рядом оказавшегося человека определяют, будет ли шанс дождаться скорой без тяжелых последствий.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остановке сердца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перестает нормально двигаться по сосудам, поэтому мозг и другие органы быстро остаются без кислорода. Без помощи состояние ухудшается с каждой минутой.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нельзя терять время на ожидание: чем раньше начаты действия, тем выше шанс сохранить жизнь и уменьшить повреждение мозга.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чаще всего теряет сознание, не реагирует на голос и прикосновения. Дыхание может отсутствовать совсем или быть редким, странным, судорожным.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вызвать сразу, как только человек без сознания и не дышит нормально.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оперативных служб в России — 112.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номер экстренных служб в России; сообщение должно быть коротким и точным.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 при внезапной потере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остановку сердца: сначала безопасность, затем вызов помощи и компрессии.
</a:t>
            </a:r>
            <a:endParaRPr lang="en-US" sz="21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Ладони ставятся в центр груди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одной ладони кладут на середину грудной клетки, вторую — сверху. Так давление идет в нужную точку, а не на ребра или живот, и компрессии становятся более эффективными.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работают строго вертикально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Локти держат прямыми, а корпус располагают над пострадавшим. Когда сила направлена вниз, нажим получается ровным и сильным, без лишнего наклона в сторону.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не должны мешать нажатию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приподнимают и не давят на грудную клетку. Это помогает избежать лишней боли и смещения рук, а спасателю легче сохранять правильный ритм и положение.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рук и тела при компрессиях грудной клетки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базовой сердечно-легочной реанимации и первой помощи.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качественных компрессий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помогают запомнить, как выполнять компрессии ровно, достаточно глубоко и без лишних пауз.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компрессиях — правильный ритм, достаточная глубина и почти непрерывное выполнение без долгих остановок.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во время непрямого массажа сердца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длинные остановки ради разговоров, поиска вещей или ожидания полной уверенности. Если человек не реагирует и не дышит нормально, действовать нужно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давить слишком слабо или слишком медленно: в этом случае кровь продвигается хуже, а помощь теряет смысл. Важен устойчивый ритм и заметное усилие каждого нажатия.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ставить руки на ребра, живот или слишком высоко на груди. Неверная точка нажима уменьшает эффективность компрессий и может причинить лишнюю травму.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прекращать компрессии без причины до приезда помощи. Даже короткий простой ухудшает кровоток, поэтому задача спасателя — работать спокойно, но без лишних пауз.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принципу: каждая минута задержки ухудшает прогноз при остановке сердца.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начинать помощь как можно раньше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вызов 112 и непрерывные компрессии дают пострадавшему время до прибытия скорой и дефибрилляции.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ожидание, тем ниже шанс выживания; решают первые минуты после остановки кровообращения.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компрессий и вдохов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спасатель обычно делает тридцать нажатий подряд, чтобы поддерживать кровоток. Важно не сбиваться с ритма и не делать лишних остановок между сериями.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компрессий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компрессий выполняют два вдоха, если это умеют делать безопасно и уверенно. При трудностях допустимо продолжать только компрессии без долгих перерывов.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вдоха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компрессии, и вдохи нужны для временной поддержки жизни до приезда медиков. Даже простое действие рядом с пострадавшим может оказаться решающим.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788586"/>
            <a:ext cx="4813500" cy="193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помощи взрослому человеку и подростку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базовой сердечно-легочной реанимации и учебные материалы по первой помощи
</a:t>
            </a:r>
            <a:endParaRPr lang="en-US" sz="765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и отличающиеся элементы первой помощи при остановке сердца. Важнее всего вовремя начать действия и не делать лишних пауз.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взрослого и подростка одинаков по логике; различается главным образом сила нажатия с учетом размеров грудной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AED и 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Прибор, который может помочь сердцу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AED анализирует сердечный ритм и подсказывает, нужен ли разряд. Он не заменяет помощь человека, а дает шанс восстановить нормальный ритм при некоторых видах остановки сердца.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работает вместе с компрессиями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ожидания и после разряда продолжают компрессии грудной клетки. Так сохраняют кровоток к мозгу и сердцу, пока устройство и спасатель действуют по подсказкам.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применяется AED при оказании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использовании автоматического наружного дефибриллятора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ошибки, которые снижают эффективность помощи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паузы, паника и преждевременная остановка помощи особенно опасны. Компрессии продолжают до приезда медиков или появления признаков жизни, если нет другой команды от специалистов.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редкие или неглубокие нажатия не создают нужного кровотока, даже если человек старается. Важен устойчивый ритм 100–120 в минуту и достаточная глубина каждого нажатия.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положение рук, давление на ребра или неполное расправление грудной клетки уменьшают пользу компрессий. После каждого нажатия грудная клетка должна полностью возвращаться в исходное положение.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базовой сердечно-легочной реанимации,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успех сердечно-легочной реанимации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порядок действий, а их вклад в общий результат. На практике все элементы должны работать вместе без лишних задержек.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компрессии, но быстрый вызов 112 и AED заметно усиливают эффект помощи.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спасателя перед началом помощи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обстановки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нет ли движения транспорта, огня, воды, проводов, стекла и других угроз. Если опасно, к пострадавшему не подходят до устранения риска.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Начало помощи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проверки безопасности переходят к оценке реакции, вызову 112 и компрессиям. Безопасность спасателя важна, потому что он должен оставаться помощником, а не становиться вторым пострадавшим.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безопасного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помощь возможна, выбирают место, где спасатель сам не окажется под ударом. При необходимости просят взрослых или специалистов ограничить опасную зону.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у манекена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ученики по очереди проверяют реакцию, вызывают 112 и выполняют компрессии на манекене. Учитель показывает положение рук и помогает удерживать правильный ритм, чтобы движения стали уверенными и спокойными.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реальной ситуации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практики школьники обсуждают, что делать при внезапной потере сознания во дворе, в автобусе или на уроке физкультуры. Такой разбор помогает запомнить последовательность действий и не теряться, когда помощь нужна срочно.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учатся первой помощи на ОБЗР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и базовой СЛР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 запоминания основных действий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четыре главных шага первой помощи при остановке сердца. Каждый пункт связан с конкретным действием и понятной целью.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не только последовательность, но и смысл каждого шага: сначала безопасность, затем помощь, потом непрерывные действия без лишних пауз.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Компрессии грудной клетки временно сохраняют движение крови к мозгу и сердцу. Это помогает выиграть время, пока бригада едет к месту происшествия и готовит более сложную помощь.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AED, шансы становятся выше, потому что разряд может восстановить ритм при некоторых нарушениях. Но и без устройства компрессии остаются жизненно важной частью помощи.
</a:t>
            </a:r>
            <a:endParaRPr lang="en-US" sz="128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действия особенно важны в первые минуты, когда организм еще может реагировать на поддержку кровообращения. Каждая пауза уменьшает пользу, поэтому ритм нельзя терять надолго.
</a:t>
            </a:r>
            <a:endParaRPr lang="en-US" sz="1311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непрерывная сердечно-легочная реанимация до приезда скорой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Непрямой массаж сердца: навык, который может спасти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этой теме — не растеряться: быстро оценить ситуацию, вызвать 112 и сразу начать качественные компрессии. Эти простые действия поддерживают жизнь до приезда медиков и могут решить исход спасения.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2026-05-21T02:18:24Z</dcterms:created>
  <dcterms:modified xsi:type="dcterms:W3CDTF">2026-05-21T02:18:24Z</dcterms:modified>
</cp:coreProperties>
</file>