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рекомендацию о книге или фильме: основные принципы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Развиваем навыки критики и общения через умелое составление рекомендаций.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навыка рекомендации в современной жизни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информационного потока умение дать рекомендацию помогает эффективно общаться, участвовать в учебных заданиях и обмениваться культурным опытом. Это важный элемент образовательной и социальной практики подростков.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Рекомендация представляет собой краткий совет с упором на личные впечатления и эмоциональное отношение, без глубокого анализа произведения.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Рецензия предполагает детальный разбор художественных и технических особенностей с объективной критикой и аргументированными оценками.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рекомендации — выразить субъективное отношение и донести пользу для конкретного читателя или зрителя.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Рекомендация и рецензия: в чем различие?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рекомендации: основные компоненты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содержит название произведения и имя автора, создавая первый контакт с аудиторией.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содержание передает сюжетные ориентиры и атмосферу, избегая раскрытия ключевых поворотов сюжета.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Аргументированная оценка выделяет достоинства и недостатки, подкрепляя личное мнение аргументами.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содержит рекомендацию с учетом интересов и особенностей целевой аудитории.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должен привлечь внимание, задавая интригующий вопрос или выражая эмоциональное отношение к произведению, побуждая читателя продолжить знакомство с текстом.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Креативный заголовок как первый шаг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личного опыта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изложение личных впечатлений помогает установить контакт с аудиторией, делая изложение искренним и живым, что повышает интерес к дальнейшему чтению.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Вступление: как заинтересовать читателя
</a:t>
            </a:r>
            <a:endParaRPr lang="en-US" sz="220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Передайте жанр и основную атмосферу произведения, чтобы дать представление о его стиле и настроении.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Опишите ключевую проблематику или конфликт, не раскрывая кульминации и развязки сюжета.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Сосредоточьтесь на идеях и эмоциональном восприятии, избегая лишних подробностей, которые могут снизить интерес читателя.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содержание: без спойлеров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основана на оригинальности сюжета, языке автора и глубине психологических портретов персонажей, что позволяет подчеркнуть уникальность произведения.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художественных приемов и стиля
</a:t>
            </a:r>
            <a:endParaRPr lang="en-US" sz="1555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внешних факторов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работами в том же жанре, упоминание литературных наград или рейтингов способствует объективизации оценки и демонстрирует значимость произведения.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Аргументированная оценка: критерии
</a:t>
            </a:r>
            <a:endParaRPr lang="en-US" sz="244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и убедительность рекомендации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ярких метафор и образных сравнений делает текст эмоционально насыщенным и запоминающимся.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искренность и персональный стиль помогают создать доверие и заинтересовать читателя.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Убедительность достигается сочетанием радикального эмоционального заряда с логически построенным изложением.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предпочтения подростков при обсуждении книг и фильмов в социальных сетях, указывая на разнообразие интересов.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жанры для рекомендаций среди подростков
</a:t>
            </a:r>
            <a:endParaRPr lang="en-US" sz="2297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востребован жанр фантастики, что свидетельствует о влиянии современных тенденций на выбор подростков.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ВЦИОМ, 2023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опыт восприятия произведения формирует уникальность каждой рекомендации.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Аргументированное личное мнение усиливает доверие и помогает читателю понять эмоциональную значимость произведения.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Обоснование выбора через конкретные примеры повышает ценность текста и стимулирует интерес аудитории.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личного мнения и вклада в рекомендации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0184" y="1531350"/>
            <a:ext cx="3512032" cy="26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примеров: сильная vs. слабая рекомендация
</a:t>
            </a:r>
            <a:endParaRPr lang="en-US" sz="2341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пособия по написанию отзывов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отражены ключевые отличия между сильной и слабой рекомендациями для понимания критериев качества. Сильная рекомендация базируется на аргументах и структуре, слабая — на общих выражениях без деталей.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рекомендации напрямую зависит от полноты и чёткости представленных аргументов и структуры текста.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возраста и интересов аудитории помогает подобрать тон и содержание рекомендации, делая её более понятной и интересной для читателей или зрителей.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жанровых предпочтений и культурного контекста позволяет выделить наиболее важные аспекты произведения, релевантные конкретной группе.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подход повышает доверие и вовлечённость, помогает сформировать более целенаправленное и эффективное сообщение.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Целевая аудитория: ключ к успешной рекомендации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выдержки из книги или диалог персонажей придают живость и конкретность тексту. Такие примеры делают рекомендацию более убедительной, наглядно передавая атмосферу и стиль произведения.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как инструмент усиления рекомендаций
</a:t>
            </a:r>
            <a:endParaRPr lang="en-US" sz="1353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критических оценок и рейтингов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Ссылки на мнения профессионалов, премии или популярные рейтинги придают рекомендации авторитетность. Это помогает читателям или зрителям ориентироваться в выборе и повышает доверие к мнению автора.
</a:t>
            </a:r>
            <a:endParaRPr lang="en-US" sz="1151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цитат и ссылок на источники
</a:t>
            </a:r>
            <a:endParaRPr lang="en-US" sz="206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Чрезмерная субъективность без подкрепления фактами снижает доверие и делает текст менее информативным.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 частые проблемы в рекомендациях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ключевых сюжетных моментов (спойлеры) портит впечатление и убивает интерес потенциальной аудитории.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без достаточного ознакомления с произведением ведёт к поверхностным или ошибочным выводам.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характеристик целевой аудитории делает текст малоэффективным и непонятым для читателей.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стиль: адаптация для подростков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современного литературного языка и исключение архаизмов обеспечивает естественность и лёгкость восприятия текста.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Чёткие, лаконичные формулировки помогают сохранять внимание и делают рекомендацию более доступной.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 окрашенные выражения усиливают выразительность и создают эмоциональный контакт с аудиторией ровесников.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67%
</a:t>
            </a:r>
            <a:pPr algn="l" indent="0" marL="0">
              <a:lnSpc>
                <a:spcPct val="115000"/>
              </a:lnSpc>
              <a:buNone/>
            </a:pPr>
            <a:r>
              <a:rPr lang="en-US" sz="1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основывают свой выбор на советах друзей, блогеров и учителей, что подчёркивает важность навыков составления рекомендаций.
</a:t>
            </a:r>
            <a:endParaRPr lang="en-US" sz="3347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более двух третей подростков доверяют рекомендациям знакомых и публичных личностей при выборе книг и фильмов.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Исследовательский центр культурного потребления 2023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письменные рекомендации удобны для подробного изложения мнения и распространения в блогах и на форумах. Они служат прочной базой для обсуждений.
</a:t>
            </a:r>
            <a:endParaRPr lang="en-US" sz="1194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рецензии: традиционный способ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Видеообзоры позволяют передать тон, мимику и настроение, делая рекомендацию более привлекательной для широкой аудитории, особенно в соцсетях.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Видеорецензии: живое общение и эмоции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рассказы в сторис и аудиоподкасты вовлекают молодых слушателей, обеспечивая динамичный и эмоциональный формат обмена рекомендациями.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Сторис и подкасты: краткость и интерактив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Мультимедийные форматы рекомендаций
</a:t>
            </a:r>
            <a:endParaRPr lang="en-US" sz="21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оригинальность текста и уважение интеллектуальной собственности для поддержания профессиональной этики и доверия читателей.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Честная и сбалансированная оценка помогает избежать искажения информации и служит залогом объективности.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Некорректное навязывание мнения и преувеличение достоинств подрывают авторитет и снижают качество рекомендаций.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аспекты: честность и уважение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совет: алгоритм написания рекомендации
</a:t>
            </a:r>
            <a:endParaRPr lang="en-US" sz="1716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60825" y="2574600"/>
            <a:ext cx="14118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Определитесь с книгой или фильмом, которые вы хорошо знаете и готовы рекомендовать.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221575" y="1955838"/>
            <a:ext cx="14118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ключевых впечатлений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Сформулируйте основные эмоции и мысли, полученные при ознакомлении с произведением.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882325" y="1402163"/>
            <a:ext cx="14118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краткого содержания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Создайте лаконичный обзор сюжета без раскрытия важных деталей и спойлеров.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7077276" y="1004513"/>
            <a:ext cx="14118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целевой аудитории и редактирование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Подумайте, для кого предназначена рекомендация, и отредактируйте текст с учётом ясности и грамотности.
</a:t>
            </a:r>
            <a:endParaRPr lang="en-US" sz="1259" dirty="0"/>
          </a:p>
        </p:txBody>
      </p:sp>
      <p:sp>
        <p:nvSpPr>
          <p:cNvPr id="14" name="Text 6"/>
          <p:cNvSpPr txBox="1"/>
          <p:nvPr/>
        </p:nvSpPr>
        <p:spPr>
          <a:xfrm>
            <a:off x="5459906" y="1206138"/>
            <a:ext cx="14118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аргументированного мнения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Обоснуйте свои рекомендации, указав сильные и слабые стороны на основании личного опыта.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рекомендаций для развития подростка
</a:t>
            </a:r>
            <a:endParaRPr lang="en-US" sz="2035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 составленные рекомендации стимулируют интеллектуальный рост, улучшают навыки коммуникации и критического мышления, а также способствуют формированию поддерживающих дружеских отношений.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2026-05-07T19:32:01Z</dcterms:created>
  <dcterms:modified xsi:type="dcterms:W3CDTF">2026-05-07T19:32:01Z</dcterms:modified>
</cp:coreProperties>
</file>