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612750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и сложное предложение: как устроена фраза
</a:t>
            </a:r>
            <a:endParaRPr lang="en-US" sz="2615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408332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устроено предложение и как найти его основу.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простые и сложные предложения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точнее понимать текст, правильно ставить запятые и уверенно писать изложения и сочинения. В 7 классе именно это умение делает разбор предложения осмысленным, а речь — более грамотной и выразительной.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смысловой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показывает, о ком или о чём говорится в предложении и что именно происходит. Именно она несёт главный смысл, вокруг которого строится вся фраза.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она состоит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основа включает подлежащее и сказуемое. В односоставных предложениях может быть только сказуемое, но такая основа всё равно считается грамматической и помогает понять строение предложения.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основу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задают вопросы к словам и определяют, кто совершает действие или в каком состоянии находится предмет. Потом находят сказуемое: оно показывает действие, признак или состояние.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грамматических основ — главный признак для определения типа предложения. Одна основа указывает на простое предложение, а две и более — на сложное.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грамматическая основа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предложение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простом предложении всегда одна грамматическая основа. Поэтому в нём только один смысловой центр, даже если фраза длинная и включает дополнительные слова, уточнения или пояснения.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 строению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предложение может быть распространённым или нераспространённым, полным или неполным. Его строение меняется, но число основ остаётся прежним, и это главное для определения типа.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простого предложения могут быть однородные члены, обращения и вводные слова. Они делают речь точнее и выразительнее, но не превращают предложение в сложное.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«Звонок прозвенел». «На перемене ученики быстро вышли из класса». В обоих случаях сообщение строится вокруг одной основы, поэтому это простые предложения.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5810" y="2359850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основ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 состоит из двух или более простых частей. У каждой части есть своя грамматическая основа, поэтому в одном предложении соединяются несколько смысловых центров.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0572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могут быть соединены союзами или без них, только по смыслу и интонации. Связь между ними помогает понять, как развиваются события или мысли.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531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отношения выражаются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сложном предложении части могут обозначать время, причину, условие, противопоставление или последовательность действий. Эти отношения делают высказывание более точным и содержательным.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006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легко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найдено две или больше грамматических основ, перед нами сложная конструкция. Дальше важно определить, чем именно соединены части и какой знак препинания нужен.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59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и сложное предложение: сравнение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 главные признаки двух типов предложений и не перепутать их при разборе.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в количестве грамматических основ: одна основа у простого предложения, две и более — у сложного.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тип предложения
</a:t>
            </a:r>
            <a:endParaRPr lang="en-US" sz="2754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школьного разбора предложения в 7 классе.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основа: пример простого предложения
</a:t>
            </a:r>
            <a:endParaRPr lang="en-US" sz="2232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«Листья пожелтели» имеет одну грамматическую основу: листья пожелтели. Здесь есть один смысловой центр, поэтому предложение относится к простым.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добавить уточнения — «Листья на деревьях быстро пожелтели» — предложение станет длиннее, но останется простым. Новые слова лишь уточняют картину, а не создают новую основу.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306725" y="14694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«Солнце село, и на улице стало прохладно» первая основа — солнце село. Она сообщает о завершившемся действии и задаёт начало всего высказывания.
</a:t>
            </a:r>
            <a:endParaRPr lang="en-US" sz="1198" dirty="0"/>
          </a:p>
        </p:txBody>
      </p:sp>
      <p:sp>
        <p:nvSpPr>
          <p:cNvPr id="9" name="Text 2"/>
          <p:cNvSpPr txBox="1"/>
          <p:nvPr/>
        </p:nvSpPr>
        <p:spPr>
          <a:xfrm>
            <a:off x="2128184" y="24875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основа — стало прохладно. Она показывает результат, который связан с первым событием. Так в одном предложении соединяются два самостоятельных сообщения.
</a:t>
            </a:r>
            <a:endParaRPr lang="en-US" sz="1198" dirty="0"/>
          </a:p>
        </p:txBody>
      </p:sp>
      <p:sp>
        <p:nvSpPr>
          <p:cNvPr id="10" name="Text 3"/>
          <p:cNvSpPr txBox="1"/>
          <p:nvPr/>
        </p:nvSpPr>
        <p:spPr>
          <a:xfrm>
            <a:off x="2904155" y="35056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запятая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соединяет части, а запятая отделяет их друг от друга. Такое построение помогает передать последовательность событий, одновременность явлений или их смысловую связь.
</a:t>
            </a:r>
            <a:endParaRPr lang="en-US" sz="1198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основы: союзное сложное предложение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Бессоюзное сложное предложение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союзов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бессоюзном сложном предложении части соединяются без союзов. Связь между ними создают смысл и интонация, поэтому особенно важно внимательно слушать и понимать паузу.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«Наступил вечер, зажглись фонари» — это бессоюзное сложное предложение. Здесь две основы, но между частями нет союза, только смысловая связь и интонационное разделение.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возможны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частями могут стоять запятая, тире или двоеточие. Выбор знака зависит от того, перечисляются ли события, объясняется ли причина или раскрывается ли содержание второй части.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выражают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Бессоюзные предложения часто передают перечисление, пояснение, причину или резкое противопоставление. Именно смысл отношений помогает определить, какой знак препинания поставить.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сложных предложений в школьной грамматике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вида объединяет наличие двух и более грамматических основ, но связь между частями устроена по-разному.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сложного предложения определяется не только числом основ, но и способом связи между его частями.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Сложносочинённые предложения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5810" y="2359850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сложносочинённом предложении каждая часть самостоятельна по смыслу и грамматически. Их можно прочитать как отдельные простые предложения, не теряя основного содержания.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0572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соединяются союзами и, а, но, да. Союз показывает, как соотносятся события: соединяются, противопоставляются или сменяют друг друга.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531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«Звонок прозвенел, и урок начался» обе части равны по значению. Запятая разделяет их, а союз и связывает в одно высказывание.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006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нужно найти две грамматические основы и определить, может ли каждая часть существовать отдельно. Это помогает не путать сложносочинённое предложение с простым.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Сложноподчинённые предложения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77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 придаточная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предложении одна часть сообщает основную мысль, а другая уточняет её. Придаточная часть зависит от главной и не может быть полностью понятна без неё.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18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подчинения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связи часто используются союзы потому что, когда, если, хотя, чтобы. Они помогают показать время, причину, условие, цель или уступку.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 придаточной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структуру, задают вопрос от главной части к зависимой. Этот приём особенно полезен в 7 классе, когда важно увидеть смысловую связь между частями.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 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«Когда начался дождь, мы вошли в школу» придаточная часть указывает время действия. Именно она делает сообщение точнее и полнее.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Запятая, тире и двоеточие выбираются по смыслу связи между частями, а не только по наличию союза.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знака препинания чаще всего помогают разделять части сложного предложения
</a:t>
            </a:r>
            <a:endParaRPr lang="en-US" sz="203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интонация помогает понять границы частей
</a:t>
            </a:r>
            <a:endParaRPr lang="en-US" sz="2744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Пауза, которую слышно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читает сложное предложение вслух, между его частями часто появляется короткая пауза. Она помогает услышать границу ещё до того, как поставлены знаки препинания, и точнее понять строение фразы.
</a:t>
            </a:r>
            <a:endParaRPr lang="en-US" sz="1774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подсказывает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простом предложении интонация обычно ровная и завершённая. В сложном голос делится на несколько смысловых отрезков, потому что одна мысль дополняет другую, объясняет её или противопоставляет ей.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895162"/>
            <a:ext cx="4231200" cy="199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определении простого и сложного предложения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где чаще всего ошибаются ученики и как действовать правильно.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порядок действий прост: найти грамматическую основу, определить связь между частями и только затем выбрать знак препинания.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грамматических основ в примерах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основ, тем сложнее строение предложения и тем внимательнее нужно определять границы его частей.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грамматических основ прямо показывает тип предложения: одна основа — простое, две и более — сложное.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школьной грамматике русского языка,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306725" y="14694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«Мальчик читал» передаёт только одно действие. В ней одна грамматическая основа, поэтому сообщение звучит кратко и без дополнительных подробностей.
</a:t>
            </a:r>
            <a:endParaRPr lang="en-US" sz="1198" dirty="0"/>
          </a:p>
        </p:txBody>
      </p:sp>
      <p:sp>
        <p:nvSpPr>
          <p:cNvPr id="9" name="Text 2"/>
          <p:cNvSpPr txBox="1"/>
          <p:nvPr/>
        </p:nvSpPr>
        <p:spPr>
          <a:xfrm>
            <a:off x="2128184" y="24875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причину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сказать «Мальчик читал, потому что готовился к уроку», мысль становится точнее. Вторая часть объясняет, зачем он читал, и делает высказывание содержательнее.
</a:t>
            </a:r>
            <a:endParaRPr lang="en-US" sz="1198" dirty="0"/>
          </a:p>
        </p:txBody>
      </p:sp>
      <p:sp>
        <p:nvSpPr>
          <p:cNvPr id="10" name="Text 3"/>
          <p:cNvSpPr txBox="1"/>
          <p:nvPr/>
        </p:nvSpPr>
        <p:spPr>
          <a:xfrm>
            <a:off x="2904155" y="35056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Расширяя простое предложение, автор может показать причины, время или условия действия. Это помогает писать связный и более выразительный текст, не перегружая его лишними словами.
</a:t>
            </a:r>
            <a:endParaRPr lang="en-US" sz="1198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простое предложение становится сложным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88" y="1451264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2870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7953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3036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простые и сложные предложения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часто звучат в диалогах и устных ответах. Они помогают быстро передать мысль без лишних подробностей и подходят для повседневного общения.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 часто встречаются в учебниках и правилах. В них нужно показать причину, условие, последовательность или объяснение, поэтому части объединяются в одно высказывание.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новостных текстах сложные предложения помогают сообщить несколько фактов сразу и показать связь между событиями. Это делает информацию точной и понятной.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Сочинения и 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письменных работах важно уметь выбирать подходящий тип предложения. Это помогает строить ясные ответы, избегать ошибок и точно выражать свои мысли.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смысловой центр или несколько?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одна грамматическая основа, оно простое; если основ две и более, оно сложное. Умение замечать это помогает писать грамотнее и понимать текст точнее.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2026-05-28T15:28:29Z</dcterms:created>
  <dcterms:modified xsi:type="dcterms:W3CDTF">2026-05-28T15:28:29Z</dcterms:modified>
</cp:coreProperties>
</file>