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Фильтрующие противогазы: зачем они нужны и как работают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противогаз защищает дыхание, когда он нужен и как выбрать подходящий.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средства защиты дыхания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газы, дым и пыль могут появиться внезапно — после пожара, аварии или утечки. Поэтому важно заранее знать, как защитить дыхание и не терять время в опасной ситуации.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фильтрующего противогаза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проходит через фильтр, где задерживаются пыль, дым и часть вредных веществ. После очистки он становится пригодным для дыхания.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часть должна плотно прилегать к лицу. Если есть щели, воздух пойдёт мимо фильтра, и защита резко снизится.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противогаз не вырабатывает кислород. Его используют только там, где воздуха достаточно, а состав опасной среды известен заранее.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противогаза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часть и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часть закрывает нос, рот и глаза, а очки позволяют видеть во время работы. Именно она обеспечивает основную герметичность и защищает кожу лица.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и 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очищает воздух, а ремни удерживают маску в нужном положении. Для детей и взрослых используют разные размеры: слишком свободная или тесная маска защищает хуже.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фильтры и чем они отличаются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фильтров и где они применяются.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фильтра зависит не от названия противогаза, а от конкретной опасности в воздухе.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правилам защиты дыхания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фильтрующий противогаз можно использовать, а когда нельзя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применением важно быстро оценить обстановку и не полагаться только на внешний вид воздуха.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Фильтрующий противогаз подходит лишь в безопасной по кислороду среде и при понятной, не слишком тяжёлой загрязнённости.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правилам защиты дыхания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противогазов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противогазов началось во время газовых атак. Тогда они стали необходимым средством защиты для солдат и населения.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спасательные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противогазы начали использовать на заводах, при пожарах и авариях. Защита дыхания стала важной не только на войне, но и в мирной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противогазы стали легче и удобнее. Многие из них используют сменные фильтры, рассчитанные на разные виды вредных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подбирают подходящий противогаз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выбора средства защиты дыхания.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4145" y="2103845"/>
            <a:ext cx="540488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2151" y="1431983"/>
            <a:ext cx="715800" cy="572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маркировка фильтров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пары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маркировка показывает, что фильтр рассчитан на некоторые пары органических веществ. Её сверяют с условиями работы, чтобы защита соответствовала реальной опасности.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газы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указывает на защиту от кислотных газов. Он важен там, где возможны испарения или утечки химических веществ с едким запахом.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и его пары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обозначения помогают узнать, подходит ли фильтр против аммиака. Неправильный выбор делает противогаз малоэффективным даже при полной исправности.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 и пыль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фильтре есть знак аэрозольной защиты, он задерживает мелкие частицы, дым и пыль. Это особенно важно при задымлении и пыльных работах.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применением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Маркировку всегда нужно сравнивать с конкретной опасностью на месте. Если обозначение не подходит, фильтр не обеспечит нужную защиту.
</a:t>
            </a:r>
            <a:endParaRPr lang="en-US" sz="9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герметичность перед использованием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надевания маски нужно убедиться, что она плотно прилегает к подбородку, носу и щекам. Между кожей и краем лицевой части не должно быть заметных щелей.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Ремни должны быть затянуты равномерно, а волосы и складки ткани не должны мешать прилеганию. Если маска сидит правильно, воздух идёт только через фильтр.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быстрее изнашивает фильтр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фильтр стареет и без работы, поэтому важны срок годности и условия хранения.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нагрузка и хуже условия, тем быстрее падает ресурс фильтра и тем раньше его нужно заменить.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правилам эксплуатации средств защиты дыхания; значения на графике приведены как условная сравнительная шкала.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где проходит обучение пользованию противогазом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химических предприятий и аварийных служб учатся подбирать фильтр, надевать маску без спешки и проверять плотность прилегания перед выходом в опасную зону.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спасатели отрабатывают действия в задымлении, чтобы быстро ориентироваться, не терять время на исправление ремней и правильно оценивать ограничения защиты.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ОБЗР школьники знакомятся с устройством противогаза, учатся распознавать его части и понимать, почему одна и та же модель не подходит для всех ситуаций.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помогает запомнить главное: средство защиты действует только при спокойных, точных движениях и регулярной тренировке, а не при попытке надеть его впервые в опасности.
</a:t>
            </a:r>
            <a:endParaRPr lang="en-US" sz="8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использовании противогаза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ошибки, которые уменьшают защиту, и их прямые последствия.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самим устройством, а с неправильным выбором и подготовкой к использованию.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и учебные материалы по ОБЗР.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запахе газа или сильном дыме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 правилам безопасного поведения в задымлении и при утечке газа.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фильтрующих противогазов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Фильтрующий противогаз не создаёт кислород, поэтому в помещениях с его нехваткой он бесполезен и может быть опасен для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рассчитан на очень высокие концентрации вредных веществ и не подходит для воды, где дыхание через фильтр просто невозможно.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исправный с виду фильтр теряет свойства из-за влаги, повреждений и времени хранения, поэтому его нужно регулярно проверять и заменять.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средств защиты дыхания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зависит не только от удобства, но и от условий вокруг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Фильтрующий противогаз — разумный компромисс для обычного заражённого воздуха, а изолирующий нужен там, где дышать обычным воздухом уже нельзя.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назначению средств защиты дыхания; условная шкала 0–5 по уровню общей защищённости.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предприятии и в аварийной зоне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на химическом предприятии надевает противогаз перед входом в опасный участок. Рядом видны защитная одежда, предупредительные знаки и место, где важно быстро и точно выполнять инструкции без лишних движений.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тренировке и в учебном 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 и школьники отрабатывают действия в безопасной обстановке: сначала изучают устройство, затем пробуют надевание. Такая сцена помогает понять, что учебный тренажёр похож на настоящую ситуацию, но не заменяет реальную осторожность.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фильтрующие противогазы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хранят и проверяют противогаз после использования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противогаз очищают от грязи, вытирают насухо и убирают в сухое место, где нет прямого солнца и сильного нагрева.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осматривают клапаны, очки, ремни и корпус фильтра, потому что трещины, влага или деформация могут появиться даже после краткого использования.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обнаружены повреждения, запотевание, запах или следы сырости, средство не используют до проверки и замены неисправных деталей.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подготовки противогаза к работе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ошибка, тем легче её исправить до выхода в опасную среду.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работает как цепочка: пропуск одного шага делает следующие действия менее надёжными.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 подготовки средств защиты дыхания; порядок показан в учебной последовательности.
</a:t>
            </a:r>
            <a:endParaRPr lang="en-US" sz="7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фильтрующих противогазах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Фильтрующий противогаз полезен только при правильном выборе, плотном прилегании и подходящей среде. Его задача — не заменить осторожность, а дать человеку время и защиту до помощи специалистов.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2026-05-20T20:59:35Z</dcterms:created>
  <dcterms:modified xsi:type="dcterms:W3CDTF">2026-05-20T20:59:35Z</dcterms:modified>
</cp:coreProperties>
</file>