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Subjunctive Mood (Сослагательное наклонение) в английском языке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сослагательного наклонения для выражения желаний и нереальных ситуаций.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сослагательного наклонения в английской грамматике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Сослагательное наклонение помогает выражать желания, предположения и нереальные ситуации, что важно для понимания сложных английских конструкций в школе.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Subjunctive Mood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Mood — это форма глагола, которая используется для передачи действий, не соответствующих действительности, или тех, которые выражают желание и условность.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«If I were you, I would study harder» показывает совет, основанный на нереальной ситуации.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грамматическая категория применяется в предложениях с советами, приказами и предположениями, указывая на то, что действие не обязательно происходит.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употребления сослагательного наклонения в английском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Certain Verbs and Expressions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сослагательного наклонения после глаголов suggest, recommend, demand демонстрирует выражение советов и требований. Например, «I suggest that he study more».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усло́вных предложениях II и III типов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нереальных и гипотетических ситуаций используются конструкции типа: If I were..., If he had gone..., что подчёркивает нереальность действия.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пожеланий и советов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 wish, if only и would rather применяются для передачи желаний или сожалений, например: «I wish I were there» выражает нереальное желание.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Subjunctive Mood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совпадает с инфинитивом без частицы to для всех лиц: «They demand that he arrive early.» Это подчёркивает обязательность действия.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выражения нереальности используется форма were для всех лиц: «If I were you», а также конструкция had + причастие прошедшего времени: «If he had studied».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и вопросительные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и образование отрицания аналогичны инфинитивным конструкциям, без использования вспомогательных глаголов do/does в настоящем сослагательном наклонении.
</a:t>
            </a:r>
            <a:endParaRPr lang="en-US" sz="10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с глаголами suggest, recommend, demand требуют после that инфинитива без to: «I recommend that she attend the meeting.»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желания и сожаления содержат if only, I wish с Past Simple или Past Perfect для передачи нереальных ситуаций насто́ящего и прошедшего времени.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слова-маркеры: that, if, wish, would rather, as if и as though помогают раскрывать смысл сослагательного наклонения в контексте.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структуры и маркеры Subjunctive Mood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использования Subjunctive Mood в англоязычных текстах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Mood встречается чаще в устной речи и литературе, отражая эмоциональную и стилистическую функцию.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сослагательное наклонение активно применяется в творческих и повседневных контекстах, реже — в официальных документах.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Subjunctive и Indicative наклонений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Indicative — выражение реальности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Indicative наклонение отражает факты и реальные действия, например: «He goes to school every day.» Оно указывает на то, что действие происходит или происходит регулярно.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— выражение нереального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Mood выражает желания, гипотетические ситуации или противопоставление действительности, как в примере: «If he were here, he would help us.» Эти формы подчеркивают ирреальность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после глаголов и выражений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американском английском сослагательное наклонение часто используется после глаголов suggest, demand, recommend для выражения требования или совета.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insist, propose и advise также часто сопровождаются сослагательным наклонением, подчёркивая важность или настоятельность действия.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британском английском для тех же целей применяется конструкция с should или инфинитив, например, «I suggest that he should read.»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употребление помогает точно и формально выразить требования и советы, особенно в письменной речи и официальных документах.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Subjunctive с русским сослагательным наклонением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Приведены сопоставительные примеры с переводами, иллюстрирующие особенности и различия употребления в английском и русском языках.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Subjunctive чаще встречается в официальной речи, тогда как в русском преимущественно используется частица «бы» для выражения сослагательного наклонения.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Grammar Reference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условном наклонении используется Past Simple для выражения гипотетических или маловероятных ситуаций в настоящем или будущем, например: «If I knew the answer, I would help you.»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Mood в условных предложениях (Conditional Sentences)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условный тип применяет Past Perfect для описания нереальных событий в прошлом, как в предложении: «If he had come, we would have started.»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Mood здесь подчёркивает противоположность реальности, выражая желания или сожаления по поводу невозможных или маловероятных условий.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желания и сожаления с I wish и If only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 о настоящем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 wish I knew» передаёт сожаление о текущем состоянии. Она используется, чтобы выразить желание изменить факт, который сейчас не соответствует ожиданиям, например, сложности с учёбой.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«I wish I had studied» показывает сожаление о ранее упущенной возможности. Это помогает выразить, что в прошлом стоило поступить иначе, чтобы изменить настоящее.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из школьной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говорят «If only I had more time» перед экзаменами. Такие выражения помогают передать эмоциональный настрой и показывают различие между желаемым и реальным.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употребление was вместо were в условных конструкциях: правильно «If I were», а не «If I was», что особенно важно для сохранения формального стиля.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ошибки при употреблении Subjunctive Mood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стандартного порядка слов после союза that, что искажает смысл и делает предложение грамматически некорректным.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сослагательного наклонения изъявительным в формальных выражениях, например, использование should вместо Subjunctive Mood без подтверждающей необходимости.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Некорректный выбор времён в условных предложениях, что приводит к путанице в передаче времени и характера действия.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Mood в официальных формулировках и документах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и важность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официальных заявлениях часто встречаются конструкции, подчёркивающие обязательность действий: «It is necessary that everyone be present.» Они придают речи формальность и серьёзность.
</a:t>
            </a:r>
            <a:endParaRPr lang="en-US" sz="107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служебной переписки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деловой переписке используют сослагательное наклонение для выражения требований: «We request that all documents be submitted promptly.» Это помогает избежать двусмысленности.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официальных писем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официальных письмах употребление Subjunctive Mood усиливает тональность просьбы или приказа, делая обращение более точным и вежливым.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Subjunctive Mood в художественной литературе и культуре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сослагательное наклонение помогает передать внутренние переживания и желания персонажей, например, у J.K. Rowling оно выражает мечты и надежды героев.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фильмах данная грамматическая форма подчёркивает эмоциональный настрой, нередко высказывая сожаления или гипотезы, усиливая выразительность.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как Jane Austen используют Subjunctive для создания условных ситуаций, что добавляет глубину сюжету и раскрывает альтернативные варианты развития событий.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в английских пословицах и устойчивых выражениях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«If wishes were horses, beggars would ride» иллюстрирует использование Subjunctive для выражения невозможных желаний и подчёркивает жизненные уроки в лаконичной форме.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«God save the Queen» — официальный пример сослагательного наклонения, отражающий пожелание или мольбу, сохранившуюся в историческом и современном контекстах.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«Be that as it may» служит связкой в разговоре, с помощью Subjunctive подчёркивая принятие фактов с некоторым сомнением или условностью.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Subjunctive Mood в европейских языках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Konjunktiv II применяется для обозначения гипотетических событий, например: «Wenn ich reich wäre» обозначает нереальное желание или предположение.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subjuntivo выражает нереальные, желательные или сомнительные действия, как в примере «Si yo fuera», аналогично английскому Subjunctive.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французском subjonctif используется преимущественно в придаточных предложениях после выражений необходимости или желания, например: «Il faut que tu viennes.»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всех языков то, что специальные формы сослагательного наклонения помогают грамматически отделять реальные события от нереальных или желаемых.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Преобразуйте реальные утверждения в условные предложения, применяя правильные времена и структуры, например: «If I have» в «If I had.»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задания по теме Subjunctive Mood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Составьте собственные предложения с wish и would rather, чтобы выразить желания и предпочтения, используя подходящие временные формы.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Исправьте ошибки в предложениях с сослагательным наклонением, выявляя неправильные времена, слова или порядок слов.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и проанализируйте пословицы с использованием Subjunctive из школьного учебника, объясняя их смысл и контекст употребления.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применяют сослагательное наклонение для выражения советов, например: «If I were you, I would try this app», помогая делиться полезными рекомендациями.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обсуждениях мечтаний и гипотетических ситуаций встречаются конструкции типа «If only our school had a swimming pool», выражающие желания и сожаления.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позволяют в диалогах точно передать эмоции и настроения, что способствует более живому и естественному общению среди сверстников.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Subjunctive Mood в повседневной жизни подростков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Subjunctive Mood для успешного овладения английским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сослагательного наклонения открывает возможности для точного выражения нереальных и желательных действий, улучшая понимание и продуктивность речи в разных стилях и ситуациях.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2026-05-07T01:50:22Z</dcterms:created>
  <dcterms:modified xsi:type="dcterms:W3CDTF">2026-05-07T01:50:22Z</dcterms:modified>
</cp:coreProperties>
</file>