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организмов: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жизни на Земле и разнообразия живых существ.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сохранение видов и генетическую передачу признаков. Через адаптации оно помогает организмам выживать в разных условиях и развиваться.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так важно?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бесполого размножения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быстрый способ размножения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растут и размножаются, делясь пополам. Этот процесс не требует партнёра и способствует быстрому росту численности при благоприятных условиях.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и животные, например гидры, образуют новые индивиды в виде почек — маленьких отростков, которые затем отделяются и становятся самостоятельными.
</a:t>
            </a:r>
            <a:endParaRPr lang="en-US" sz="1324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 растениях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могут размножаться частями тела — корнями или стеблями. Так, клубни картофеля дают новые растения точно копируя родительское.
</a:t>
            </a:r>
            <a:endParaRPr lang="en-US" sz="13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половом размножении участвуют гаметы — мужские и женские клетки, которые объединяются при оплодотворении. Это соединение даёт смешение генов родителей.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особенности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потомство получает новые генетические комбинации, что повышает выживаемость и адаптируемость вида в меняющихся условиях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2572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быстро увеличивать численность потомства без необходимости искать партнёра.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вариативность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создаёт новые комбинации генов, способствуя эволюции и приспособлению видов.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поддерживает долгосрочное выживание видов в изменчивой среде через разнообразие наследственных признаков.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стабильность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при бесполом размножении являются клонами, что обеспечивает постоянство наследственных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и спорообразование у бактерий и грибов
</a:t>
            </a:r>
            <a:endParaRPr lang="en-US" sz="2403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легко переносятся ветром или водой, что способствует захвату новых территорий.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бактерий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клетка делится на две идентичные дочерние, обеспечивая быстрое размножение и рост популяции.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формируют мелкие, устойчивые споры, которые распространяются и прорастают в новых местах.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устойчивы к экстремальным климатическим факторам, обеспечивая долгосрочное существование грибов.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 в неблагоприятных условиях
</a:t>
            </a:r>
            <a:endParaRPr lang="en-US" sz="11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части тела — корни, стебли, листья — для создания новых особей. Такой метод обеспечивает быстрое увеличение популяции без семян.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клубни картофеля и усы земляники, с помощью которых растения успешно занимают новые пространства.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растений: опыление
</a:t>
            </a:r>
            <a:endParaRPr lang="en-US" sz="295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опыления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с тычинок на рыльце пестика ветром, водой или насекомыми. Это обязательный этап для последующего оплодотворения.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цветов, запахи и нектар привлекают насекомых, увеличивая эффективность опыления и шансы на создание потомства.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размножения: статистика по царствам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бактерий и грибов размножаются бесполым путём, тогда как животные преимущественно используют половое размножение.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адаптировались к окружению, выбирая оптимальный способ размножения для выживания и расселения.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полового размножения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формирования нового организма
</a:t>
            </a:r>
            <a:endParaRPr lang="en-US" sz="30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18823" y="1226375"/>
            <a:ext cx="2616203" cy="286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456125"/>
            <a:ext cx="4808100" cy="13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животные откладывают яйца вне тела для развития потомства. К ним относятся птицы, рептилии и большинство насекомых, что позволяет им адаптироваться к различным условиям среды.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8442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 яйцекладка у животных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3104325"/>
            <a:ext cx="4162200" cy="11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Живородящие виды, такие как млекопитающие и акулы, вынашивают потомство внутри тела. Это обеспечивает защиту зародыша и влияет на стратегии воспитания и выживания молодых особей.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насекомых: полное и неполное превращение
</a:t>
            </a:r>
            <a:endParaRPr lang="en-US" sz="2247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позволяет насекомым полностью преобразоваться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яйца к взрослому через стадии личинки и куколки характерен для бабочек. Такой цикл способствует выживанию, разграничивая пищевые ниши разных стадий и снижая конкуренцию внутри вида.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 сохраняет схожесть между младшими и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кузнечиков и саранчи жизненный цикл включает яйцо, нимфу и взрослую особь. Нимфа внешне похожа на взрослое насекомое, что упрощает развитие и адаптацию к окружающей среде.
</a:t>
            </a:r>
            <a:endParaRPr lang="en-US" sz="13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у животных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малоподвижные животные, например дождевые черви и моллюски, одновременно обладают мужскими и женскими половыми клетками. Это позволяет им размножаться даже при дефиците партнёров.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повышает шансы на успешное оплодотворение и способствует выживанию популяций в условиях низкой плотности или ограниченного распространения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3564" y="1479875"/>
            <a:ext cx="3990973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размножения у разных царств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типы размножения в царствах животных, растений, грибов и бактерий, подчёркивая разнообразие стратегий и их адаптивное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обеспечивает успешное выживание и адаптацию организмов в различных условиях.
</a:t>
            </a:r>
            <a:endParaRPr lang="en-US" sz="131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биологии, О.Г. Латюшин,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окружающей среды в выборе способа размножения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пищевые ресурсы влияют на выбор вида размножения. При стабильных условиях преобладает бесполое размножение, например у дрожжей и гидр.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изменчивой среды организмы могут переключаться на половое размножение, как у дафний, меняющих способ размножения с сезонами для повышения адаптивности.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размножению у растений и животных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яркий цвет, запахи и нектар для привлечения опылителей. Эти признаки повышают вероятность успешного опыления и формирования плодов.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Брачное поведение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демонстрируют брачные ритуалы — танцы, звуки и строительство гнёзд. Например, павлины распускают хвост, а лягушки издают кваканье, что помогает привлечь партнёров.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порождает идентичных потомков, что снижает генетическое разнообразие и уязвимость к новым заболеваниям и изменяющимся условиям среды.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созданию новых комбинаций генов, увеличивая вариативность и шансы на адаптацию популяции к вызовам окружающей среды.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изменчивость, возникающая при половом размножении, является основой эволюционных процессов и поддерживает долгосрочное выживание видов.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разных способов размножения
</a:t>
            </a:r>
            <a:endParaRPr lang="en-US" sz="26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меняют форму от полипа, размножающегося бесполым способом, к медузе с половым размножением, что позволяет быстро осваивать новые пространства.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примеры размножения в природе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Афиды летом размножаются бесполым способом, обеспечивая быстрый рост популяции, а осенью появляются самцы и начинается половое размножение перед зимовкой.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звёзды способны к регенерации, фрагментируясь и образуя новые особи таким бесполым способом, что увеличивает выживаемость при травмах.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рыб могут менять пол в зависимости от условий среды, обеспечивая гибкость размножения и баланс полов внутри популяции.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размножение организмов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Клонирование: новый этап в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клона овечки Долли показало возможности воспроизводства генетически идентичных животных. Это открытие повлияло на медицину и животноводство, позволяя сохранять ценные генетические качества.
</a:t>
            </a:r>
            <a:endParaRPr lang="en-US" sz="141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и искусственное опыление в сельском хозяйстве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ГМО помогают создавать устойчивые к вредителям растения, а искусственное опыление увеличивает урожайность. Эти методы улучшают продовольственную безопасность и способствуют развитию биотехнологий.
</a:t>
            </a:r>
            <a:endParaRPr lang="en-US" sz="13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для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существование видов, поддерживает биологическое разнообразие и способствует эволюции. Его многообразие помогает организмам адаптироваться к изменениям и улучшать свои свойства.
</a:t>
            </a:r>
            <a:endParaRPr lang="en-US" sz="37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2026-05-09T05:06:33Z</dcterms:created>
  <dcterms:modified xsi:type="dcterms:W3CDTF">2026-05-09T05:06:33Z</dcterms:modified>
</cp:coreProperties>
</file>