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человека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Удивительное тело: как всё устроено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своё тело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 каждый день помогает ему играть, учиться, двигаться и отдыхать. Если понимать, как работают его части, легче беречь здоровье, замечать изменения и заботиться о себе правильно.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тела 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
</a:t>
            </a:r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находится сверху и помогает человеку думать, видеть, слышать и говорить. В ней расположен мозг, который управляет многими действиями и принимает сигналы от органов чувств.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
</a:t>
            </a:r>
            <a:pPr algn="l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— центральная часть тела. Здесь находятся многие важные органы, которые помогают дышать, питаться и двигаться, а ещё поддерживают жизнь каждый день без перерыва.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помогают брать предметы, рисовать, писать, здороваться и переносить вещи. Они особенно нужны там, где важны точность, ловкость и быстрые движения пальцев.
</a:t>
            </a:r>
            <a:endParaRPr lang="en-US" sz="1095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удерживают тело и помогают ходить, бегать, прыгать и подниматься по ступенькам. Благодаря им человек может перемещаться, играть на улице и сохранять равновесие.
</a:t>
            </a:r>
            <a:endParaRPr lang="en-US" sz="11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прочная основа тела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держит тело, будто прочный каркас. Без него человек не смог бы сохранять форму и стоять прямо, как мягкая игрушка без опоры.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оберегают важные органы от ударов. Череп защищает мозг, а рёбра прикрывают сердце и лёгкие, помогая им работать в безопасности.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соединяются в суставах, поэтому руки и ноги могут сгибаться. Человек наклоняется, поворачивает голову и делает множество удобных движений.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крепость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кости ещё продолжают расти и постепенно крепнут. Поэтому организму нужны движение, сон и полезная еда, чтобы скелет развивался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кости помогают телу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кости — для шага и бега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кости находятся в руках и ногах. Они работают как прочные рычаги, которые помогают делать шаги, прыгать через лужи и даже танцевать на перемене. Без них движение было бы медленным и неудобным.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 — как щит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 лопатки относятся к плоским костям. Они похожи на надёжный щит и помогают беречь внутренние органы от ударов. Такой защитный «панцирь» особенно важен во время игр и активных движений.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кости — для ловкости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кистях и стопах есть много маленьких костей. Именно они помогают застёгивать пуговицы, держать карандаш, завязывать шнурки и уверенно стоять. Чем точнее движения, тем больше работы у этих маленьких помощников.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843" y="2183062"/>
            <a:ext cx="2572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мышцы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 бег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сокращаются и тянут кости, поэтому человек может идти, бежать и быстро менять направление. Даже обычный шаг — это слаженная работа многих мышц сразу.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и сила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подпрыгнуть, поднять рюкзак или влезть на лесенку, мышцы работают сильнее. Они помогают телу быть ловким, сильным и готовым к движению.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моргание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нужны не только для спорта. Они помогают улыбаться, хмуриться и моргать, а значит, участвуют даже в самых маленьких и незаметных движениях лица.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без отдыха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тоже состоит из мышечной ткани. Оно трудится постоянно, перекачивая кровь днём и ночью, чтобы все органы получали кислород и питание.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и движения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соединяются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 так, чтобы они не мешали друг другу. Благодаря этому тело не стоит неподвижно, а может выполнять множество разных движений.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особенно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есть в локтях, коленях, плечах и пальцах. Именно они помогают сгибать руки и ноги, поворачивать голову и делать точные движения.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должно быть мягким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делают движения плавными и удобными. Если всё время сидеть без движения, мышцы устают, а телу становится труднее сохранять удобную позу.
</a:t>
            </a:r>
            <a:endParaRPr lang="en-US" sz="942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помогает телу
</a:t>
            </a:r>
            <a:pPr algn="l" indent="0" marL="0">
              <a:lnSpc>
                <a:spcPct val="115000"/>
              </a:lnSpc>
              <a:buNone/>
            </a:pPr>
            <a:r>
              <a:rPr lang="en-US" sz="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 облегчает стояние и сидение. Когда человек не сутулится, ему легче дышать, двигаться и чувствовать себя бодрее весь день.
</a:t>
            </a:r>
            <a:endParaRPr lang="en-US" sz="10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множества маленьких костей. Они вместе держат тело прямо, защищают спинной мозг и позволяют наклоняться, поворачиваться и прыгать.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позвонков обычно насчитывается в позвоночнике человека, и каждый из них помогает поддерживать тело и гибкость спины.
</a:t>
            </a:r>
            <a:endParaRPr lang="en-US" sz="1932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атлас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центр в голове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— главный помощник человека. Он собирает сообщения от глаз, ушей, кожи, носа и языка, а потом подсказывает телу, что делать дальше. Благодаря ему мы читаем, считаем, вспоминаем и придумываем новое.
</a:t>
            </a:r>
            <a:endParaRPr lang="en-US" sz="1193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слушает учителя, решает задачу или запоминает стихотворение, мозг работает особенно активно. Ему нравится тренировка, как спортсмену нравится зарядка, только вместо мяча здесь мысли и внимание.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для умной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мозг трудился хорошо, ему нужны сон, вода, движение и полезная еда. Тогда он легче запоминает, быстрее думает и не капризничает, как уставший котёнок.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помогает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нервы передают сигналы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Органы чувств замечают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уши, кожа, нос и язык получают информацию о мире: свет, звук, прикосновение, запах и вкус.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Сигнал бежит к мозгу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передают сообщение очень быстро, почти как молния, и мозг понимает, что происходит.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Ответ возвращается обратно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посылает команду мышцам, и человек отдёргивает руку, ловит мяч или делает нужное движение.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помогают узнавать мир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2453325" y="1191675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замечать цвет, форму, размер и движение предметов. Благодаря зрению ребёнок читает, узнаёт лица, рассматривает картинки и осторожно ориентируется вокруг, не врезаясь в стул на своём пути.
</a:t>
            </a:r>
            <a:endParaRPr lang="en-US" sz="762" dirty="0"/>
          </a:p>
        </p:txBody>
      </p:sp>
      <p:sp>
        <p:nvSpPr>
          <p:cNvPr id="11" name="Text 3"/>
          <p:cNvSpPr txBox="1"/>
          <p:nvPr/>
        </p:nvSpPr>
        <p:spPr>
          <a:xfrm>
            <a:off x="2453325" y="1563379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улавливают речь, музыку, шорохи и громкие сигналы. Слух помогает понимать задания, слышать предупреждения и радоваться знакомым звукам, например голосу мамы, звонку на урок или пению птиц.
</a:t>
            </a:r>
            <a:endParaRPr lang="en-US" sz="762" dirty="0"/>
          </a:p>
        </p:txBody>
      </p:sp>
      <p:sp>
        <p:nvSpPr>
          <p:cNvPr id="12" name="Text 4"/>
          <p:cNvSpPr txBox="1"/>
          <p:nvPr/>
        </p:nvSpPr>
        <p:spPr>
          <a:xfrm>
            <a:off x="2453275" y="193508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различает запахи и подсказывает, что рядом может быть цветок, суп или дым. Запахи помогают узнавать окружающий мир и осторожнее относиться к тому, что кажется неприятным или опасным.
</a:t>
            </a:r>
            <a:endParaRPr lang="en-US" sz="762" dirty="0"/>
          </a:p>
        </p:txBody>
      </p:sp>
      <p:sp>
        <p:nvSpPr>
          <p:cNvPr id="13" name="Text 5"/>
          <p:cNvSpPr txBox="1"/>
          <p:nvPr/>
        </p:nvSpPr>
        <p:spPr>
          <a:xfrm>
            <a:off x="2453275" y="230464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чувствует вкус еды: сладкий, солёный, кислый и горький. Он помогает не только наслаждаться завтраком, но и понимать, подходит ли еда для еды, а не для игры.
</a:t>
            </a:r>
            <a:endParaRPr lang="en-US" sz="762" dirty="0"/>
          </a:p>
        </p:txBody>
      </p:sp>
      <p:sp>
        <p:nvSpPr>
          <p:cNvPr id="14" name="Text 6"/>
          <p:cNvSpPr txBox="1"/>
          <p:nvPr/>
        </p:nvSpPr>
        <p:spPr>
          <a:xfrm>
            <a:off x="2453325" y="2674198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замечает прикосновение, тепло, холод и боль. Она как добрый сторож предупреждает о горячей чашке, колючей траве или слишком сильном ветре, помогая телу беречь себя.
</a:t>
            </a:r>
            <a:endParaRPr lang="en-US" sz="7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863" y="1496638"/>
            <a:ext cx="222975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281" y="2618763"/>
            <a:ext cx="260138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444" y="3740887"/>
            <a:ext cx="185812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кровь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насос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постоянно толкает кровь по сосудам, словно сильный насос. Оно работает без выходных, чтобы каждая часть тела получала всё нужное для жизни и движения.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несёт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 органам кислород и питательные вещества, а затем уносит ненужные вещества. Так тело получает энергию для игры, учёбы, роста и обычных дел.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можно почувствовать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— это ритмичные толчки крови, которые можно нащупать на запястье или на шее. По ним видно, как сердце трудится внутри груди.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подвижные игры и физические упражнения помогают сердцу становиться сильнее. Когда ребёнок двигается, кровь быстрее разносит кислород, и телу легче работать и не уставать.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дыхание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Вдох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вдыхает, воздух через нос или рот попадает в лёгкие. Вместе с ним в тело приходит кислород, который нужен клеткам для работы, роста и движения.
</a:t>
            </a:r>
            <a:endParaRPr lang="en-US" sz="1129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Выдох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выдохе из тела выходит углекислый газ. Это ненужный газ, который образуется после работы клеток, поэтому его важно вовремя удалять, как лишние крошки со стола.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Дыхание и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бега, прыжков и активной игры дыхание становится чаще. Мышцам тогда требуется больше кислорода, и лёгкие стараются работать быстрее, чтобы не отставать от весёлой беготни.
</a:t>
            </a:r>
            <a:endParaRPr lang="en-US" sz="11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 организме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попадает в рот, где зубы её пережёвывают, а слюна смачивает и размягчает кусочки. Так еда готовится к дальнейшему путешествию по телу.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09817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рта еда проходит в желудок. Там она перемешивается и начинает перевариваться, становясь всё мягче и удобнее для следующего этапа.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96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полезные вещества переходят в кишечник. Оттуда они попадают в кровь и помогают телу расти, двигаться и получать силы на весь день.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094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Всё, что организму уже не нужно, постепенно выходит из тела. Это помогает внутренней системе оставаться чистой и работать спокойно.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пища проходит по телу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пищи от момента еды до выведения остатков из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почки — помощники чистоты внутри тела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очищает кровь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помогает крови оставаться чистой и хранит полезные вещества про запас. Она работает тихо и старательно каждый день, даже когда человек спокойно спит в своей кровати.
</a:t>
            </a:r>
            <a:endParaRPr lang="en-US" sz="119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отбирают из крови лишнюю воду и ненужные вещества, а затем выводят их из тела. Их работа похожа на очень аккуратную внутреннюю уборку.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печень и почки трудились без лишней нагрузки, организму нужна вода и полезная еда. Тогда внутренние помощники могут выполнять свою работу спокойно и точно.
</a:t>
            </a:r>
            <a:endParaRPr lang="en-US" sz="11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защитная одежда тела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покрывает всё тело, словно мягкая и умная одежда. Она защищает нас от жары, холода, пыли и многих микробов, которые любят путешествовать без приглашения.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Чувствительная поверхность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помогает чувствовать прикосновения, боль, тепло и холод. Благодаря этому человек понимает, что предмет горячий, рука слишком близко к краю или кто-то осторожно позвал его за плечо.
</a:t>
            </a:r>
            <a:endParaRPr lang="en-US" sz="848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охлаждает тело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жарко, кожа выделяет пот. Он испаряется и помогает телу остыть, чтобы человеку было легче бегать, играть и не превращаться в маленькую паровую булочку.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забота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Коже полезны чистота, вода и аккуратное обращение. Если мы моем руки, не трём кожу слишком сильно и защищаем её от солнца, она лучше выполняет свою работу.
</a:t>
            </a:r>
            <a:endParaRPr lang="en-US" sz="9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том, как растёт тело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рывок к росту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Миша замечал, что рубашка стала чуть короче, а шаги — смелее. За год он научился крепче бегать, выше прыгать и аккуратнее писать в тетради. Тело росло постепенно, без спешки, как дерево после дождя.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для крепких костей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Лены была простая привычка: гулять во дворе, пить воду и не забывать про сон. Из-за этого она стала выносливее, а её движения — точнее. Кости крепли, а мышцы охотно подхватывали каждое новое умение.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скорость у каждого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вырастает заметно быстрее, а кто-то — чуть медленнее, и это нормально. В одном классе дети могут быть разного роста, но у каждого тело развивается по своему правильному пути, если ему хватает еды, отдыха и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1" y="2181169"/>
            <a:ext cx="321434" cy="285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683" y="2170429"/>
            <a:ext cx="2688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081" y="2195455"/>
            <a:ext cx="321434" cy="2571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114" y="2170429"/>
            <a:ext cx="2688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829" y="2170429"/>
            <a:ext cx="2688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заботиться о теле каждый день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перед едой и после прогулки — простая, но очень важная привычка. Так человек убирает с кожи грязь и микробов, которые не любят мыло.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зубами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Чистить зубы утром и вечером полезно каждый день. Здоровые зубы помогают хорошо жевать пищу, а ещё делают улыбку красивой и уверенной.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тело отдыхает, растёт и набирается сил. Если ложиться вовремя, утром легче вставать, думать, бегать и не зевать на весь класс.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каши, супы, молочные продукты и вода помогают телу работать спокойно. Такая еда даёт силы для игр, учёбы и весёлых открытий.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паузы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зарядка и подвижные игры делают тело бодрее. А короткие перерывы от экрана помогают глазам и спине отдохнуть, чтобы снова быть готовыми к делам.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 работает как дружная команда
</a:t>
            </a:r>
            <a:endParaRPr lang="en-US" sz="3445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тела нужна для общего дела: двигаться, думать, чувствовать, дышать и расти. Если беречь здоровье, хорошо питаться, спать и двигаться, тело долго остаётся сильным и помогает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2026-05-25T22:17:31Z</dcterms:created>
  <dcterms:modified xsi:type="dcterms:W3CDTF">2026-05-25T22:17:31Z</dcterms:modified>
</cp:coreProperties>
</file>