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— единое целое и многообразие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организма, разнообразие жизни и их значение для устойчивости биосферы.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биология поняла организм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организм объясняли через философские представления, затем — через наблюдения и эксперимент. Клеточная теория и эволюционное учение показали: каждый организм — не сумма частей, а результат длительного развития и согласованной работы систем.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живого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живого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веществ, рост, раздражимость и размножение отличают живое от неживого. Эти признаки проявляются одновременно и поддерживают существование организма. Без саморегуляции и наследственности жизненный цикл невозможен.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представлена огромным числом форм: от бактерий до сложных многоклеточных организмов. Уже описано более 1,8 млн видов, и список постоянно пополняется новыми находками в разных экосистемах.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6551" y="2116111"/>
            <a:ext cx="886500" cy="7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68884" y="1914509"/>
            <a:ext cx="669638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микроорганизмы важны?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веществ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грибы-микроорганизмы разрушают остатки организмов, возвращая углерод, азот и другие элементы в почву и воду. Без этой работы экосистемы быстро потеряли бы устойчивость.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симбионты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 помогают бобовым усваивать азот, а кишечная микрофлора участвует в пищеварении и защите организма. Такие связи показывают, что микромир не отделён от крупных форм жизни.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линия эволюции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и бактерии возникли очень рано и освоили самые разные условия. Именно поэтому среди микроорганизмов есть формы, живущие в почве, воде, организме хозяина и горячих источниках.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Escherichia coli, дрожжи и цианобактерии давно используются в науке, пищевой промышленности и биотехнологии. Микроорганизмы дают людям инструменты, продукты и модели для исследований.
</a:t>
            </a:r>
            <a:endParaRPr lang="en-US" sz="9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зелёная фабрика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Ель, дуб или травянистый покров каждый день превращают свет в органическое вещество. В лесу растения создают основу пищевых цепей, удерживают влагу и смягчают климат. Они также формируют почву и защищают её от разрушения.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водорослей до цветковых
</a:t>
            </a:r>
            <a:pPr algn="ctr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растений начинается с водорослей и продолжается через мхи и папоротники к голосеменным и покрытосеменным. У каждого отдела свой способ жизни, но общая задача одна: производить органическое вещество и обеспечивать устойчивость экосистем. Поэтому растения можно встретить в воде, на суше и даже в суровых горных условиях.
</a:t>
            </a:r>
            <a:endParaRPr lang="en-US" sz="977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Кислородный след растений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Атмосферный кислород во многом обязан растениям и их фотосинтезу. Благодаря этому процессу жизнь на суше стала возможной для животных, грибов и человека. Растительная биомасса при этом составляет основную часть всей живой массы планеты.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разных ландшафтах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87609"/>
            <a:ext cx="8604000" cy="28063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большие линии животного мира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13634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— большинство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беспозвоночным относится примерно 73 % известных видов животных. Среди них особенно разнообразны насекомые, моллюски и черви, а численность многих групп остаётся огромной даже сегодня.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710103" y="1113625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и их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объединяют рыб, амфибий, рептилий, птиц и млекопитающих. Среди животных в целом хорошо известны медуза аурелия, африканский слон и амурский тигр, показывающие широту разнообразия.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633670"/>
            <a:ext cx="462927" cy="3703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94001" y="3287325"/>
            <a:ext cx="409376" cy="467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грибов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как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гриба обычно скрыто в субстрате и представлено мицелием из тонких нитей. Именно он поглощает вещества и позволяет грибу быстро осваивать новую среду.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Разрушители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опавшие листья, древесину и другие остатки, возвращая вещества в круговорот. Без них леса и почвы быстро накопили бы огромные массы мёртвой органики.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растениями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помогает корням усваивать воду и минеральные соли, а гриб получает органические вещества. Такая взаимовыгодная связь повышает выживаемость растений в бедных почвах.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Дрожжи, пеницилл и шампиньоны имеют пищевое, медицинское и промышленное значение. На их основе получают хлеб, ферменты, антибиотики и другие важные продукты.
</a:t>
            </a:r>
            <a:endParaRPr lang="en-US" sz="12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задаёт правила жизни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условиям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рыбы регулируют водно-солевой баланс, ксерофиты уменьшают испарение, а термофильные археи выдерживают высокие температуры. Каждая адаптация отражает конкретные условия среды, в которой вид существует.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среды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живут в водной, наземно-воздушной, почвенной и организменной среде. Последняя особенно важна для паразитов и симбионтов, а экстремофилы показывают, насколько широк диапазон возможной жизни.
</a:t>
            </a:r>
            <a:endParaRPr lang="en-US" sz="109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524"/>
            <a:ext cx="4248300" cy="983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1938351"/>
            <a:ext cx="4248300" cy="98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2917188"/>
            <a:ext cx="4248300" cy="10081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3900" y="3928713"/>
            <a:ext cx="4248300" cy="100814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1131256"/>
            <a:ext cx="3318900" cy="6057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начало 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3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любого организма лежат клетки, но их роль не одинакова. Миоциты, нейроны и другие специализированные клетки выполняют разные задачи, словно участники одной команды. Их согласованная работа формирует устойчивую основу жизни и заметна, когда организму нужно быстро реагировать на изменения.
</a:t>
            </a:r>
            <a:endParaRPr lang="en-US" sz="753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127093"/>
            <a:ext cx="3318900" cy="6057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объединяют сходные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одного типа образуют ткани: эпителий, соединительную, мышечную и нервную. Каждая ткань выполняет собственную функцию, но в живом организме они работают не по отдельности, а в тесной связи друг с другом. Это позволяет телу сохранять форму, защищаться и двигаться.
</a:t>
            </a:r>
            <a:endParaRPr lang="en-US" sz="829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3110621"/>
            <a:ext cx="3318900" cy="6212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решают конкретные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Сердце, печень и лёгкие — примеры органов, в которых разные ткани соединены в единую рабочую систему. Каждый орган имеет собственную специализацию, однако без поддержки соседних структур его работа была бы неполной. Поэтому даже небольшой сбой влияет на весь организм.
</a:t>
            </a:r>
            <a:endParaRPr lang="en-US" sz="839" dirty="0"/>
          </a:p>
        </p:txBody>
      </p:sp>
      <p:sp>
        <p:nvSpPr>
          <p:cNvPr id="12" name="Text 3"/>
          <p:cNvSpPr txBox="1"/>
          <p:nvPr/>
        </p:nvSpPr>
        <p:spPr>
          <a:xfrm>
            <a:off x="270125" y="4122146"/>
            <a:ext cx="3318900" cy="6212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поддерживают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Кровеносная, дыхательная и нервная системы связывают отдельные органы в единый организм. Они обеспечивают транспорт веществ, обмен газов и координацию реакций, благодаря чему тело отвечает на изменения среды как целостная система. Именно на этом уровне особенно заметна способность живого к саморегуляции.
</a:t>
            </a:r>
            <a:endParaRPr lang="en-US" sz="733" dirty="0"/>
          </a:p>
        </p:txBody>
      </p:sp>
      <p:sp>
        <p:nvSpPr>
          <p:cNvPr id="13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клетки к целому организму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специализации к гомеостазу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Специализация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Миоциты, нейроны и эпителиальные клетки берут на себя разные функции. Такое разделение труда повышает эффективность работы многоклеточного организма.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Координация тканей и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клетки образуют ткани, ткани — органы, а органы — системы. Их согласованное действие делает возможными движение, питание, дыхание и защиту.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Поддержание гомеостаза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внешние условия меняются, организм сохраняет внутреннее равновесие с помощью согласованных регуляторных механизмов. Именно так обеспечивается устойчивость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и внутренние регуляторные механизмы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позволяет организму сохранять рабочие параметры внутренней среды: температуру, кислотность, уровень глюкозы и воды. Благодаря этому клетки получают стабильные условия для обмена веществ и деления.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действует медленнее, но охватывает весь организм: инсулин снижает уровень глюкозы, а адреналин помогает быстро мобилизовать ресурсы при стрессе или физической нагрузке в организме.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запускает реакции почти мгновенно, передавая импульсы через вегетативные центры. Механизм обратной связи сравнивает фактические показатели с нормой и корректирует их без лишних затрат энергии.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регуляция нарушается, организм теряет устойчивость: повышается давление, меняется уровень сахара, развивается обезвоживание. Поэтому здоровье зависит не только от органов, но и от слаженности их контроля.
</a:t>
            </a:r>
            <a:endParaRPr lang="en-US" sz="8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878" y="1580311"/>
            <a:ext cx="860963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6551" y="2116111"/>
            <a:ext cx="886500" cy="7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2328" y="1460927"/>
            <a:ext cx="573975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взаимодействия организма и среды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Зрение, слух, обоняние, вкус и осязание получают сигналы из внешней среды и передают их в нервную систему, помогая быстро оценивать опасность, пищу и изменения условий.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питание
</a:t>
            </a:r>
            <a:pPr algn="ctr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и пищеварительная системы обеспечивают обмен с окружающей средой: кислород поступает в организм, а питательные вещества становятся источником энергии и строительным материалом для клеток и тканей.
</a:t>
            </a:r>
            <a:endParaRPr lang="en-US" sz="973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лишнего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удаляет продукты обмена и избыточную воду, поддерживая состав внутренней среды. Благодаря этому клетки не накапливают токсичные вещества и работают в стабильных условиях длительное время.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растений и животных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на свет и тяжесть отвечают фототропизм и геотропизм, а у животных за быстрые ответы на стимулы отвечают сложные рефлексы и поведенческие реакции организма.
</a:t>
            </a:r>
            <a:endParaRPr lang="en-US" sz="9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функции систем органов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превращает пищу в простые вещества, которые могут быть усвоены клетками. Желудок и кишечник обеспечивают механическую и химическую обработку, а затем всасывание питательных соединений.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и кровеносная системы работают согласованно: лёгкие или трахея обеспечивают газообмен, а сосуды переносят кислород к тканям и удаляют углекислый газ по всему организму непрерывно.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эндокринная системы координируют работу органов. Нервные импульсы действуют быстро, а гормоны влияют дольше, но позволяют согласовать ответ на изменения среды и потребности тела.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и половая системы поддерживают сохранение вида и внутреннее равновесие. Почки удаляют продукты обмена, а половые органы обеспечивают образование потомства и передачу наследственной информации следующим поколениям.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маскировка полярной совы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сова меняет окраску оперения в зависимости от сезона, и это помогает ей оставаться почти незаметной на фоне снега или тундры. Такая маскировка повышает шансы на успешную охоту и защищает птицу от более крупных хищников. В суровой Арктике цвет напрямую связан с выживанием.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прочности в пустыне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выживает в жаркой пустыне благодаря ряду приспособлений: длинным ресницам, экономному расходу влаги и способности переносить значительные колебания температуры тела. Его горбы служат запасом жира, из которого организм получает энергию в период нехватки пищи и воды.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лотоса и инженерная идея
</a:t>
            </a:r>
            <a:pPr algn="ctr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лотоса почти не задерживает грязь: капли воды собирают пыль и скатываются с поверхности. Этот природный эффект вдохновил биомиметику — направление, в котором свойства живых организмов используют при создании самоочищающихся покрытий и материалов для фасадов и текстиля. Такие решения уменьшают затраты на уход и продлевают срок службы изделий.
</a:t>
            </a:r>
            <a:endParaRPr lang="en-US" sz="977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как основа многообразия видов
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размножения и наследственности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позволяет быстро увеличивать численность потомства, сохраняя удачные признаки без заметных изменений. Оно характерно для одноклеточных организмов, а также для некоторых грибов и растений.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объединяет наследственный материал двух родителей и создаёт новые сочетания генов. Благодаря этому потомство наследует признаки не полностью одинаково, а с полезным разнообразием.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инструкции для строения и работы организма: от цвета глаз до особенностей обмена веществ. Мутации и рекомбинации меняют набор признаков, создавая основу для разнообразия популяций.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появление многообразия видов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22499" y="9651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 — «Происхождение видов»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сформулировал идею естественного отбора как механизма, который сохраняет более приспособленных особей и постепенно меняет популяции. Это стало основой эволюционной биологии.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14199" y="19564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среды на отдельных островах, в горах или лесах разделяют популяции, уменьшая скрещивание между ними. Наследственные различия накапливаются и ведут к расхождению признаков.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522499" y="27455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видов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изолированные группы становятся настолько различными, что перестают свободно скрещиваться. Так формируются новые виды, как это произошло с галапагосскими вьюрками.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где держится 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устойчивом лесу каждая группа организмов выполняет свою работу: растения создают органическое вещество, насекомые опыляют, грибы разлагают остатки, а хищники регулируют численность добычи. Если исчезает один элемент, сеть связей ослабевает. Поэтому биоразнообразие — это не украшение природы, а условие её устойчивости.
</a:t>
            </a:r>
            <a:endParaRPr lang="en-US" sz="826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Пища, лекарства,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получает из биоразнообразия продукты, лекарства и сырьё для промышленности. Многие вещества, применяемые в медицине и пищевых технологиях, были найдены в живых организмах или созданы с их участием. Потеря видов сокращает число возможных решений для науки и хозяйства.
</a:t>
            </a:r>
            <a:endParaRPr lang="en-US" sz="94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Тревожная статистика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WWF, в 2020 году численность позвоночных животных за 50 лет снизилась на 68%. Это означает, что даже крупные и хорошо изученные виды могут быстро оказаться под угрозой, если меняются местообитания, климат и условия питания.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биоразнообразия и современные угрозы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целостность организмов и экосистем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осушение болот и строительство дорог разрывают места обитания, лишая организмы пищи, укрытий и путей расселения. В результате популяции становятся изолированными и уязвимыми.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 почв нарушает обмен веществ у растений, животных и человека. Пестициды, тяжёлые металлы и пластик могут накапливаться в цепях питания.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смещает привычные температурные и сезонные режимы, заставляя виды мигрировать или исчезать. Особенно трудно приспосабливаются узкоспециализированные организмы и редкие эндемики.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как территория безопасности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сохраняют участки природы, где экосистемы могут развиваться почти без вмешательства человека. Здесь защищают редкие виды, поддерживают естественные пищевые связи и ведут научные наблюдения. Такие территории помогают понять, как выглядит природное равновесие в исходном состоянии.
</a:t>
            </a:r>
            <a:endParaRPr lang="en-US" sz="967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 общественная ответственность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фиксирует виды, которым особенно нужна охрана, и напоминает, что исчезновение часто начинается незаметно: с сокращения численности, разрушения мест обитания и браконьерства. Когда общество знает эти риски, оно может действовать раньше, чем потери станут необратимыми.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меняет поведение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проекты, такие как «Экочас», учат видеть связь между повседневными привычками и состоянием природы. Школьники и взрослые начинают иначе относиться к воде, энергии и отходам, а значит, вносят реальный вклад в устойчивое развитие.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целостности природы и роль общества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жизни — основа будущего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устойчив только тогда, когда каждая его часть работает согласованно и сохраняется видовое разнообразие. Понимание этой взаимосвязи помогает человеку бережнее относиться к природе и собственному будущему.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2026-05-10T02:58:30Z</dcterms:created>
  <dcterms:modified xsi:type="dcterms:W3CDTF">2026-05-10T02:58:30Z</dcterms:modified>
</cp:coreProperties>
</file>