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 9. Неопределённые местоимения some, any, no и их производные
</a:t>
            </a:r>
            <a:endParaRPr lang="en-US" sz="205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выразить неопределённость, отсутствие и выбор в английском языке.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some, any и no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постоянно встречаются в речи, письме и тестах. Они помогают точно передавать количество, отсутствие и выбор, а ошибки с ними особенно заметны у десятиклассников при переносе русских моделей на английский язык.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Some: неопределённое количество и вежливый оттенок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обычно ставится в утвердительных предложениях, когда речь идёт о неопределённом, но реально существующем количестве: some books, some water, some information.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или несколько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some может означать «несколько», «немного», «какой-то» или «некоторый», поэтому оно помогает говорить мягко и без точного указания числа.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some сохраняется, если ожидается положительный ответ или важно звучать учтиво: Would you like some tea? Can I have some paper?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часто делает фразу менее категоричной и подходит для спокойного, дружелюбного тона в разговоре, переписке и бытовых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122" y="1653603"/>
            <a:ext cx="2592069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Any: вопрос, отрицание и значение «любой»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 — стандартный выбор в общих вопросах, когда говорящий не знает ответа заранее: Do you have any homework? Is there any time left?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слова с отрицанием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any выражает отсутствие: I don’t have any questions. Оно также часто встречается после слов с отрицательным значением.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«любой»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any может означать «любой»: Any student in the class can join the project. Здесь важна возможность выбора без ограничения.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some, any и no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различия между тремя ключевыми формами и выбрать нужную в зависимости от смысла и типа предложения.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связано с наличием, any — с вопросом и отрицанием, no — с полным отсутствием и заменяет not any.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урока по неопределённым местоимениям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some, any или no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типе предложения и смысловом акценте высказывания.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исчисляемыми существительными some, any и no обычно употребляются во множественном числе: some students, any mistakes, no chairs. Это подчёркивает возможность посчитать предметы.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неисчисляемыми существительными множественное число не используется: some milk, any advice, no information. Конструкция остаётся грамматически целостной и не требует артикля.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местоимения тесно связан не только со смыслом, но и с типом существительного. Ошибка часто возникает, если пытаться перевести русскую форму буквально.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сомнении полезно сначала определить, можно ли посчитать предмет или явление. Это сразу подсказывает, какая форма будет естественной в английском предложении.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существительные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9779" y="3465336"/>
            <a:ext cx="54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на -one и -body: обозначение людей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Someone / somebody
</a:t>
            </a:r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обозначают неопределённого человека и обычно переводятся как «кто-то» или «кто-нибудь». Они нейтральны по смыслу и подходят для утверждений и просьб.
</a:t>
            </a:r>
            <a:endParaRPr lang="en-US" sz="917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Anyone / anybody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используются в вопросах, отрицаниях и значении «любой человек». Они подчёркивают неопределённость и отсутствие конкретного лица в ситуации.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/ nobody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означают «никто» и выражают полное отсутствие людей. После них сказуемое обычно ставится в единственном числе: Nobody knows the answer.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по смыслу речь идёт о множестве возможных людей, грамматически такие слова ведут себя как единичное подлежащее и требуют согласования в единственном числе.
</a:t>
            </a:r>
            <a:endParaRPr lang="en-US" sz="907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встречаются чаще всего в речи и заданиях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производные формы: они активно работают в диалогах, кратких ответах и заданиях на контекст.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местоимения чаще востребованы в практике, а среди базовых форм особенно выделяются any в вопросах и some в вежливых просьбах.
</a:t>
            </a:r>
            <a:endParaRPr lang="en-US" sz="80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урока; условное распределение по группам употребления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на -thing и -where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 обозначает предмет, факт, событие или абстрактное явление. Эта форма типична для нейтральных и утвердительных высказываний: I need something to drink.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Anything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Anything употребляется в вопросах и отрицаниях, а также в значении «что угодно». Оно подчёркивает неопределённость и открытый выбор: Is there anything interesting?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и nowhere заменяют отрицательные конструкции и делают фразу короче. Например: There is nothing here. We went nowhere. Отрицание выражено самой формой слова.
</a:t>
            </a:r>
            <a:endParaRPr lang="en-US" sz="1193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Somewhere / anywhere / nowhere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обозначают места и направление. Somewhere значит «где-то», anywhere — «где-нибудь» или «где угодно», nowhere — «нигде».
</a:t>
            </a:r>
            <a:endParaRPr lang="en-US" sz="11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81238"/>
            <a:ext cx="5139684" cy="2426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употребление производных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слова помогает быстро определить значение: человек, предмет или место. Так проще различать похожие слова и выбирать их по смыслу и контексту.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-one, -body, -thing и -where подсказывает смысловую группу. Это помогает быстрее распознавать значение и не путать людей, предметы и места.
</a:t>
            </a:r>
            <a:endParaRPr lang="en-US" sz="806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неопределённым местоимениям some, any, no и их производным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no передаёт отсутствие без конструкции not any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отрицание обычно строится без двойного усиления: достаточно одной формы no или одной отрицательной частицы в составе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Нормативное правило английской грамматики: no = not any по смыслу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отрицательную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по тому, что именно отрицается: существительное, человек, предмет, место или действие.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66387"/>
            <a:ext cx="900000" cy="8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738244"/>
            <a:ext cx="90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вопросах, some в просьбах и предложениях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 — стандартный выбор в общих вопросах, когда речь идёт о нейтральном запросе информации: Do you have any brothers? Is there any sugar left?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звучит мягче и уместно, когда говорящий ожидает согласие или хочет проявить вежливость: Can I have some paper? Would you like some juice?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between any и some показывает оттенок высказывания: нейтральный вопрос, вежливое предложение или ожидание положительного ответа.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возникают не из-за незнания слов, а из-за автоматического переноса русской модели отрицания и вопроса на английский.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вопросительные формы и отрицания. Отдельного внимания требуют конструкции с nobody и someone, где сказуемое согласуется как с единственным числом.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типичных ошибок по материалам урока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модели в речи и письменных заданиях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и где-то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Anything is possible и Somewhere in the city показывают, что производные местоимения легко включаются в описание неопределённой ситуации, места или возможности.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нет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There is some… и Is there any…? регулярно встречаются в учебных диалогах и коротких сообщениях, потому что быстро передают наличие, запрос и нейтральную проверку факта.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и тестах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часто проверяются в упражнениях на выбор формы, так как требуют одновременно понимать значение, тип контекста и позицию слова в предложении.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и никто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don’t see anyone и Nobody called особенно удобны в разговорной речи: они кратко выражают отсутствие человека без лишних перестроек предложения.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значений по группам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одна и та же логика работает в разных разрядах: люди, предметы и места получают свои наборы форм.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строится на трёх смысловых осях: наличие, неопределённость и отсутствие. Формы внутри каждой группы различаются по типу объекта и по контексту употребления.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неопределённым местоимениям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перед уроком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уже шумно: кто-то ищет тетрадь, кто-то спрашивает о домашнем задании. В такой ситуации естественно звучат Do you have any homework? и There is no lesson today. Грамматика помогает быстро уточнить информацию и не перегружать реплику.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прилавка ученик вежливо просит: Could I have some water? Затем уточняет, осталась ли еда на полке: Is there any bread left? Здесь some звучит как мягкая просьба, а any — как нейтральный запрос о наличии.
</a:t>
            </a:r>
            <a:endParaRPr lang="en-US" sz="112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чате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неопределённые местоимения особенно удобны: Someone is asking for you, I have nothing to add, Is anyone there? Короткие фразы звучат естественно, быстро передают смысл и хорошо подходят для экранного формата общения.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в жизненных ситуациях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по контексту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полезна как быстрый алгоритм: сначала определите тип предложения, затем уточните, о ком или о чём идёт речь.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случаи сводятся к нескольким смысловым противопоставлениям. Если распознать контекст, выбор формы становится почти автоматическим.
</a:t>
            </a:r>
            <a:endParaRPr lang="en-US" sz="788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урока по some, any, no и производным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система неопределённых местоимений
</a:t>
            </a:r>
            <a:endParaRPr lang="en-US" sz="335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some, any и no образуют единую систему, а производные на -one, -body, -thing и -where делают её точной и гибкой. Теперь важно применять правила в речи без лишнего перевода с русского.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2026-05-31T15:12:08Z</dcterms:created>
  <dcterms:modified xsi:type="dcterms:W3CDTF">2026-05-31T15:12:08Z</dcterms:modified>
</cp:coreProperties>
</file>