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источник энергии и здоровья всего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и ключевые темы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обмен газов, необходимый для жизни. Без кислорода клетки не могут функционировать, что отрицательно влияет на все органы и процессы в теле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важно для жизни?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пути: вход для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глотка очищают, увлажняют и согревают воздух перед поступлением внутрь организма. Эти отделы защищают дыхательную систему от загрязнителей и патогенов.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— важный узел голосообразования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содержит голосовые связки, которые вибрируют, создавая звук. Это единственный орган, соединяющий дыхательную и голосовую функции.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и лёгкие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доставляют воздух в лёгкие, где происходит газообмен в альвеолах — мельчайших воздушных пузырьках, окружаемых кровеносными сосудами.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дыхательной системы
</a:t>
            </a:r>
            <a:endParaRPr lang="en-US" sz="28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дыхательной системы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Газообмен: доставка кислорода в кровь и удаление углекислого газа из организма в атмосферу.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кислотно-щелочного баланса, что необходимо для нормального функционирования клеток.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терморегуляции — изменение температуры вдыхаемого и выдыхаемого воздуха помогает поддерживать гомеостаз.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загрязнений и бактерий через фильтрацию воздуха и формирование голоса через вибрацию голосовых связок.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пути: барьер и фильтр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носоглотка и гортань задерживают пыль, бактерии и вирусы. Слизь и ворсинки слизистой оболочки захватывают и выводят вредные частицы, очищая воздух для нижних отделов.
</a:t>
            </a:r>
            <a:endParaRPr lang="en-US" sz="75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пути: транспорт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обеспечивают быстрый и защищённый путь для воздуха к лёгким. Их структурные особенности не допускают сужения и препятствуют попаданию инородных тел.
</a:t>
            </a:r>
            <a:endParaRPr lang="en-US" sz="75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иммунной системы в дыхательных путях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лимфатических узлах дыхательных путей сосредоточены иммунные клетки, которые выявляют и уничтожают патогены, усиливая защиту организма от инфекций.
</a:t>
            </a:r>
            <a:endParaRPr lang="en-US" sz="844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дыхательных путей и их защитные функции
</a:t>
            </a:r>
            <a:endParaRPr lang="en-US" sz="22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носовой полости и носовых раковин
</a:t>
            </a:r>
            <a:endParaRPr lang="en-US" sz="2813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пазухи увлажняют вдыхаемый воздух, сохраняя слизистую дыхательных путей от пересыхания и повреждений.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носа с микроворсинками задерживает пыль, бактерии и вирусы, защищая нижние отделы дыхательной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раковины увеличивают площадь контакта воздуха с слизистой, что улучшает фильтрацию и поддержание оптимальной температуры воздуха.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гортани: каркас и связки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состоит из хрящей, создающих форму и механизм для голосовых связок. Эти элементы обеспечивают подвижность и защиту дыхательных путей от попадания пищи.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голосовых связок в формировании звуков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прохождении воздуха связки вибрируют, создавая звуки разной высоты и громкости. Возрастные и половые особенности гортани влияют на уникальность каждого голоса.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гортани и голосовых связок
</a:t>
            </a:r>
            <a:endParaRPr lang="en-US" sz="2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трахеи и бронхов в дыхании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состоит из хрящевых колец, сохраняющих её форму и обеспечивающих свободный доступ воздуха к лёгким.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разветвляются на более мелкие бронхиолы, распределяя воздух в каждую часть лёгких с высокой точностью.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покрыта ресничками, которые двигают слизь с задержанными частицами наружу, защищая дыхательные пути.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кашля помогает очищать трахею и бронхи от раздражителей и излишков слизи, поддерживая здоровье лёгких.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лёгких и их функция
</a:t>
            </a:r>
            <a:pPr algn="ctr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миллионов альвеол — крошечных воздушных пузырьков, где происходит обмен кислорода и углекислого газа с кровью.
</a:t>
            </a:r>
            <a:endParaRPr lang="en-US" sz="852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альвеол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у взрослого человека достигает 70–100 квадратных метров, что обеспечивает максимальный газообмен для организма.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лёгких у подростков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 лет лёгочная ткань продолжает формироваться и остаётся более эластичной, что способствует эффективному дыханию и адаптации к нагрузкам.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лёгких и их развитие у подростков
</a:t>
            </a:r>
            <a:endParaRPr lang="en-US" sz="24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дыхания и объём легких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 этом возрасте составляет 16–18 вдохов в минуту, что обеспечивает необходимый кислородный обмен.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вентиляция легких увеличивается более чем в 15 раз, поддерживая повышенную потребность организма в кислороде.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физиологии, Министерство образования РФ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дыхания: процесс вдоха и выдоха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объём грудной полости уменьшается, давление в лёгких растёт, и воздух выводится наружу с продуктами обмена — углекислым газом.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межреберные мышцы и диафрагма сокращаются, увеличивая объём грудной клетки. Это снижает давление внутри лёгких, заставляя воздух поступать внутрь для насыщения организма кислородом.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 происходят автоматически благодаря работе нервной системы, но могут изменяться под воздействием физической активности, эмоций или сознательного контроля.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глубины и частоты дыхательных движений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дыхание улучшает насыщение крови кислородом и ускоряет удаление углекислого газа, что повышает энергию и концентрацию. Такое дыхание помогает лучше справляться с физическими и умственными нагрузками.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дыхание снижает эффективность газообмена, что приводит к уменьшению кислородного снабжения тканей. Это вызывает усталость, снижение работоспособности и ухудшение самочувствия, особенно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голоса: физиологические основы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образуется за счёт вибрации голосовых связок, когда через них проходит поток воздуха. Их напряжение и длина определяют высоту и тембр звучания.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Артикуляционный аппарат — язык, губы, мягкое и твёрдое нёбо — придаёт звукам форму слов и разнообразит звучание голоса, обеспечивая чёткость и выразительность речи.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половые особенности строения гортани влияют на тембр голоса, делая его более высоким или низким у разных людей.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способствует не только общению, но и выражению эмоций, помогает в музыке и творчестве, делая человека уникальным и узнаваемым.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ресничек и слизи в защите дыхательных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покрыта микроскопическими ресничками, которые движутся и помогают удалять пыль и микробы вместе со слизью. Эта система препятствует попаданию инфекций глубже в лёгкие.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лимфатических узлов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дыхательных путях локализованы лимфатические узлы, задерживающие патогены, способствуя активации иммунитета. Они играют важную роль в защите организма от вирусов и бактерий.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рефлексы – кашель и чихание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— защитные механизмы организма, которые быстро очищают дыхательные пути от раздражающих частиц и микробов, предотвращая развитие инфекций.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дыхательной системы
</a:t>
            </a:r>
            <a:endParaRPr lang="en-US" sz="27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дыхательных путей у подростков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болезни включают ринит, фарингит и ларингит, проявляющиеся заложенностью носа и болью в горле.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и хронический бронхит приводят к кашлю и затруднённому дыханию, вызывая ухудшение общего состояния.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характеризуется воспалением лёгочной ткани и высокой температурой, требующей срочного лечения.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у подростков вызывает приступы удушья и требует постоянного контроля и применения лекарств.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острых и хронических болезней дыхания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выделены основные отличия между острыми и хроническими болезнями дыхательной системы, включая симптомы, течение и лечение.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в длительности заболевания и необходимости непрерывного контроля при хронических формах.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Министерства здравоохранения РФ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у подростков: проявления и статистика
</a:t>
            </a:r>
            <a:endParaRPr lang="en-US" sz="1957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причинами являются аллергены — пыльца, шерсть животных, а также стрессовые ситуации, провоцирующие обострения.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примерно 10% школьников страдают астмой, что требует регулярного медицинского наблюдения и использования ингаляторов для контроля симптомов.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вызывает приступы удушья, усиливающуюся одышку и сухой кашель, особенно при физической нагрузке или контакте с аллергенами.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курения и загрязнённого воздуха на дыхание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повреждает реснички бронхов, вызывая воспаление и увеличивая риск хронических заболеваний, включая рак лёгких. Оно ослабляет естественную защиту дыхательной системы.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 пылью и выхлопными газами способствует росту числа респираторных заболеваний у подростков, особенно в городах, где заболеваемость значительно выше, чем в сельской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дыхательной системы у учащихся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и поддержание чистоты в помещениях сокращают количество вредных частиц в воздухе и снижают риск инфекций.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 закаливание укрепляют дыхательную систему, повышают общий иммунитет и сопротивляемость простудам.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вакцинация от гриппа и других вирусных заболеваний помогает предотвратить осложнения и увеличить защиту организма.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соблюдение гигиены дыхательных путей снижают вероятность развития хронических и острых заболеваний.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здоровья дыхательной системы обеспечивает активность и высокие результаты в учёбе и жизни. Формирование правильных привычек и профилактика помогают избежать болезней и поддерживать энергию для роста и развития.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дыхательной системы — залог успеха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2026-05-09T02:46:40Z</dcterms:created>
  <dcterms:modified xsi:type="dcterms:W3CDTF">2026-05-09T02:46:40Z</dcterms:modified>
</cp:coreProperties>
</file>