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романтического монархизма в литературе XIX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XIX века утратила веру в идеального государя?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власть в Европе XIX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литература стала искать опору в истории, традиции и легитимной власти. Монарх нередко представал символом единства страны, однако к середине века этот образ все чаще сталкивался с социальной критикой и сомнением в непогрешимости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романтического монархизма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мыслился не просто правителем, а носителем высшей исторической миссии, соединяющим политическую власть с моральным авторитетом и национальной судьбой.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признаками такого образа были сакральность престола, верность династии, культ предков и представление о естественной гармонии между государем и народом.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возникал конфликт между властью и обществом, его часто понимали как нарушение нравственного порядка, а не как обычную часть политической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государя в романтической культуре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литературе, живописи и придворных церемониях создавался образ благородного государя-объединителя. Исторические сюжеты, портреты и торжественные ритуалы подчеркивали преемственность династии и ее связь с национальной памятью.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Панегирическая поэзия и официальное искусство укрепляли представление о монархе как о защитнике государства. Особое значение получали воинская доблесть, верность престолу и символика легитимной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исторических кризисов и общественной мобилизации в XIX–начале XX века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революции, но и постепенное усложнение политической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развивалось XIX столетие, тем слабее становилась опора монархии на одну лишь традицию.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европейским событиям 1815–1917 гг.; качественная шкала на основе историко-литературного анализа
</a:t>
            </a:r>
            <a:endParaRPr lang="en-US" sz="5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романтический образ власти перестал убеждать
</a:t>
            </a:r>
            <a:endParaRPr lang="en-US" sz="222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модель оказалась уязвимой, потому что торжественный образ государя все чаще расходился с реальным управлением, а общество ожидало не символов, а конкретных решений.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рос запрос на конституции, ответственность министров, правовые гарантии и социальные реформы, которых нельзя было заменить одной только пышной репрезентацией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монархия сохраняла внешний блеск, но не отвечала на новые требования эпохи, она начинала восприниматься как устаревшая форма политической организации.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8155"/>
            <a:ext cx="3239400" cy="1090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историческая реальность: сопоставление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основания власти и ожидания общества.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монархия ослабевала по мере того, как право, представительство и публичная политика становились важнее династической традиции.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сравнение представлений о власти в XIX–начале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романтической легитимности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последовательное ослабление доверия к монархическому мифу в XIX–начале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 как литературно-исторический перелом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в Австрии, германских землях, Италии и Франции показали, что лозунги свободы, конституции и национального представительства стали массовой политической силой, с которой уже нельзя было не считаться.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усилились мотивы исторического перелома, народного движения и крушения иллюзий: романтический язык гармонии больше не скрывал реальный конфликт между властью и обществом.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и кризис династической идеи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монархизм пытался соединить престол и нацию, но национализм все настойчивее требовал, чтобы власть выражала именно волю народа, а не только права правящей династии.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многонациональных империях обострились языковые, культурные и исторические противоречия, и прежняя модель единства уже не могла их надежно удерживать.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политическая проблема превращалась в культурную и художественную: авторы искали новые способы говорить о власти, общности и национальной идентичности.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все чаще ставила вопрос о том, кто является истинным носителем суверенитета: государь, династия, историческая элита или сам народ.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силы, ослабившие монархию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выражала собственный интерес, но их требования сходились в одном: власть должна была стать более ответственной и ограниченной.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Разнородные запросы разных слоёв складывались в общий кризис доверия к абсолютной власти.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политической мобилизации XIX —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от формулы «православие, самодержавие, народность» к кризису
</a:t>
            </a:r>
            <a:endParaRPr lang="en-US" sz="1852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официальная идеология самодержавия, связывающая престол с православием, исторической преемственностью и народной лояльностью. Государь мыслится как хранитель порядка и национального единства.
</a:t>
            </a:r>
            <a:endParaRPr lang="en-US" sz="746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усиливает ожидания реформ, но одновременно обнажает масштаб социальных противоречий. Символический образ отеческой власти всё заметнее расходится с реальными нуждами общества.
</a:t>
            </a:r>
            <a:endParaRPr lang="en-US" sz="746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появление представительных институтов показывают пределы старой патерналистской модели. Власть вынуждена считаться с политическими требованиями, исходящими уже не только от элит.
</a:t>
            </a:r>
            <a:endParaRPr lang="en-US" sz="746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 годы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ускоряет накопившийся кризис: растут потери, дефицит и недоверие к трону. Монархия теряет ореол неприкосновенности и оказывается перед общенациональным разрывом легитимности.
</a:t>
            </a:r>
            <a:endParaRPr lang="en-US" sz="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как ускоритель распада монархического мира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 человеческие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вовлекла в армию миллионы людей и сделала цену династической политики зримой для всего общества. Чем дольше длились боевые действия, тем сильнее росло чувство исчерпанности старого порядка.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продуктов, инфляция и бытовые лишения подтачивали доверие к власти. Монарх всё чаще связывался не с победой и стабильностью, а с затяжным кризисом и общей усталостью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монархий в 1917–1918 годах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Первая мировая война ускорила распад монархических режимов в разных странах Европы.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кризис стал общим катализатором, но политические последствия в каждой стране были разными.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1917–1918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«доброй власти сверху» перестал работать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расширение печати сделали власть предметом публичного обсуждения. Подданные всё чаще сравнивали официальные обещания с реальным политическим и социальным опытом.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партии и общественные движения изменили саму логику политики. От государя ждали уже не благожелательности, а ясных законов, ответственности министров и предсказуемых решений.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Патерналистская модель плохо отвечала на запросы индустриального общества. Рабочие, горожане и образованные слои требовали прав, а не только символической заботы сверху.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власть сохраняла церемониальный тон без реформ, тем очевиднее становилось её несоответствие эпохе. Романтический идеал государя терял убедительность в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 основаниях легитимности власти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политическая законность всё теснее связывалась не с личностью монарха, а с институтами и публичным согласием.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постепенно смещается от сакрального авторитета к правовым и представительным механизмам.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политической истории Европы XIX —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исхода кризиса романтической монархии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сравнении европейских монархий в условиях политического и социального кризиса.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о монархии после ее падения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дворец как образ утраченного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мемуарах дворцы нередко становятся символом исчезнувшей целостности. Через пустые залы, потускневшие портреты и тишину парадных комнат передаётся чувство исторической утраты и одновременно уважения к прошлому.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память о «старом порядке»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эмигрантской публицистики монархия сохранилась как знак стабильности, которой больше не хватало в новой эпохе. Этот образ часто окрашен ностальгией, но рядом с ней звучит горькое осознание необратимости перемен.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между восхищением и критикой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романах XX века монархический мир может быть изображён величественно и вместе с тем проблемно. Писатели показывают его красоту, ритуал и масштаб, но не скрывают ограниченность старой системы и цену её распада.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литературное значение крушения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романтической монархии показало, что власть больше не может опираться только на традицию и символ. Её устойчивость стала зависеть от институтов, права и общественного согласия.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это означало усиление критического взгляда на власть и интерес к историческим переломам. Герой всё чаще оказывается не при дворе, а внутри кризисного общества.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распада старых иерархий сделала литературу XIX–XX веков особенно чувствительной к вопросу о личности, ответственности и цене политических иллюзий.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романтический монархизм и вызов модерности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монархизм проиграл модерности, потому что не смог заменить символическую веру реальными институтами. Когда общество потребовало прав, ответственности и участия, миф о государе утратил свою убедительность.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2026-05-23T21:16:35Z</dcterms:created>
  <dcterms:modified xsi:type="dcterms:W3CDTF">2026-05-23T21:16:35Z</dcterms:modified>
</cp:coreProperties>
</file>