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снег и почему он так нравится детям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снежинки превращают зиму в настоящее чудо.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появляется, когда в холодном воздухе водяной пар превращается в лёд. Маленькие кристаллы растут в облаке, слипаются в снежинки и падают на землю белым мягким покрывалом.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облака до зимнего дня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начинается в облаке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Крошечные капли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облака всегда есть мельчайшие капельки воды и частички пыли. Они становятся основой, вокруг которой на холоде начинает образовываться первый лёд.
</a:t>
            </a:r>
            <a:endParaRPr lang="en-US" sz="1094" dirty="0"/>
          </a:p>
        </p:txBody>
      </p:sp>
      <p:sp>
        <p:nvSpPr>
          <p:cNvPr id="11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кристалл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температура падает, вода замерзает на частицах пыли и образует крошечный ледяной кристалл. Он похож на маленькое зёрнышко, с которого начинается снежинка.
</a:t>
            </a:r>
            <a:endParaRPr lang="en-US" sz="1064" dirty="0"/>
          </a:p>
        </p:txBody>
      </p:sp>
      <p:sp>
        <p:nvSpPr>
          <p:cNvPr id="12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снежинки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 постепенно обрастает новыми слоями льда. К нему прилипают другие частички, и снежинка становится всё больше, словно тихо собирает свой узор по дороге.
</a:t>
            </a:r>
            <a:endParaRPr lang="en-US" sz="1063" dirty="0"/>
          </a:p>
        </p:txBody>
      </p:sp>
      <p:sp>
        <p:nvSpPr>
          <p:cNvPr id="13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путь вниз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снежинка вырастает и тяжелеет, она больше не может держаться в облаке. Тогда она медленно отправляется вниз и летит к земле.
</a:t>
            </a:r>
            <a:endParaRPr lang="en-US" sz="1183" dirty="0"/>
          </a:p>
        </p:txBody>
      </p:sp>
      <p:sp>
        <p:nvSpPr>
          <p:cNvPr id="14" name="Text 6"/>
          <p:cNvSpPr txBox="1"/>
          <p:nvPr/>
        </p:nvSpPr>
        <p:spPr>
          <a:xfrm>
            <a:off x="3344425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след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снежинки соединяются друг с другом и создают снежный покров. Так появляется белый слой, который мы видим во дворах, на крышах и в лесу.
</a:t>
            </a:r>
            <a:endParaRPr lang="en-US" sz="11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снежинка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лучей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снежинок есть шесть лучей, поэтому они напоминают маленькие звёздочки. Такой узор получается из-за особого строения льда, который растёт в холодном воздухе.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узор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рассмотреть снежинку очень близко, можно увидеть её кружевные края и аккуратные ответвления. На картинке крупным планом этот хрупкий рисунок заметен особенно хорошо.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4775" y="13873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Неповторимый рисунок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одинаковые снежинки почти не встречаются. Каждая проходит свой путь через облако, где температура и влажность всё время меняются, поэтому узор у неё выходит особенным.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прозрачный лёд выглядит белым, когда снежинок очень много. Вместе они отражают свет в разные стороны, и снег кажется ярким.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крошечных ледяных кристаллов вместе отражают свет и делают снег белым.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 рассеянии света в снежном покрове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снег на ощупь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Пушистый снег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снег бывает лёгким и мягким. Он словно воздушная подушка, которая тихо ложится на землю и легко рассыпается в руках.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Мокрый снег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оттепели снег становится тяжёлым и липким. Из него удобно лепить снежки, строить крепости и, конечно, быстро делать снеговика.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Скрипучий мороз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сильный мороз снег под ногами громко скрипит. Это ломаются и трутся друг о друга маленькие ледяные кристаллы, и получается знакомый зимний звук.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Слежавшийся снег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снег долго лежит, он уплотняется и становится плотным. Такой снег уже не рассыпается, зато из него легко делать комки и высокие сугробы.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снежинки от облака до земли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как водяной пар превращается в снег и попадает на землю.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снег лежит дольше всего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север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зима особенно морозная, снег тает медленно и может лежать долго. Поэтому на севере белый покров сохраняется гораздо больше, чем в тёплых местах.
</a:t>
            </a:r>
            <a:endParaRPr lang="en-US" sz="1034" dirty="0"/>
          </a:p>
        </p:txBody>
      </p:sp>
      <p:sp>
        <p:nvSpPr>
          <p:cNvPr id="10" name="Text 3"/>
          <p:cNvSpPr txBox="1"/>
          <p:nvPr/>
        </p:nvSpPr>
        <p:spPr>
          <a:xfrm>
            <a:off x="3441939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горы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и горах снег часто остаётся дольше, потому что там прохладнее и меньше солнечного тепла. Кроны деревьев и высокие склоны помогают ему сохраняться.
</a:t>
            </a:r>
            <a:endParaRPr lang="en-US" sz="1034" dirty="0"/>
          </a:p>
        </p:txBody>
      </p:sp>
      <p:sp>
        <p:nvSpPr>
          <p:cNvPr id="11" name="Text 4"/>
          <p:cNvSpPr txBox="1"/>
          <p:nvPr/>
        </p:nvSpPr>
        <p:spPr>
          <a:xfrm>
            <a:off x="6190400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Укрытые места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домов, за заборами и в оврагах снег собирается в большие сугробы. Там ветер слабее, поэтому снежинки не уносятся далеко и накапливаются одна за другой.
</a:t>
            </a:r>
            <a:endParaRPr lang="en-US" sz="103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снежным слоем земля промерзает медленнее. Растения и их корни как будто прячутся под тёплым одеялом, которое бережёт их от сильного мороза и резкого ветра.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одеяло для земли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снегом мыши, насекомые и другие маленькие жители леса находят тихое укрытие. Там теплее и безопаснее, чем на открытом воздухе, где холод и ветер мешают жить.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дом для маленьких жителей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 жизни растений и животных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накопление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ложится на землю и хранит воду в твёрдом виде. Это похоже на большой природный запас, который ждёт своего времени.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таяние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теплее, снег тает и превращается в ручьи, лужи и реки. Вода постепенно уходит в почву и наполняет её влагой.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растений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вода помогает растениям проснуться и расти. Поэтому снег важен не только зимой, но и тогда, когда приходит новый тёплый сезон.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снег важен для воды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0294" y="14404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становится светлее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 отражает солнечный и даже уличный свет, поэтому дворы и улицы кажутся ярче. Зимой вокруг как будто включают мягкую лампу, и всё выглядит спокойнее и чище.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тише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слой глушит звуки шагов, машин и разговоров. Поэтому зимой город и двор часто кажутся более тихими, словно снег надел на них мягкие пушистые варежки.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снег — это санки, лыжи, коньки, снежки и весёлые снеговики. На свежем снегу можно бегать, кататься и придумывать новые игры, не скучая ни минутки.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для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взрослых снег связан с уборкой дорожек, чисткой машин и внимательным шагом на улице. После снегопада важно смотреть под ноги, чтобы не поскользнуться и не упасть.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снег меняет жизнь людей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Снежинки, иней и морозные узоры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на стекле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сильный мороз на окнах появляются красивые рисунки, похожие на листья, перья и веточки. Они возникают там, где водяной пар быстро превращается в лёд на холодном стекле.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вода — разные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иней и узоры на окнах показывают, что вода умеет быть разной. Она может летать в воздухе, падать снежинками, замерзать кристаллами и украшать мир зимой.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4775" y="13873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иней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Иней образуется, когда влажный воздух касается очень холодной поверхности. Вода не успевает стать каплей и сразу превращается в маленькие кристаллы, которые покрывают стекло, траву или ветки.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057" y="0"/>
            <a:ext cx="2400686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бывает разным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снег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снег обычно лёгкий и недолговечный. Земля ещё не успела хорошо остыть, поэтому белый слой часто быстро тает, оставляя после себя мокрые дорожки и радостные следы ботинок.
</a:t>
            </a:r>
            <a:endParaRPr lang="en-US" sz="998" dirty="0"/>
          </a:p>
        </p:txBody>
      </p:sp>
      <p:sp>
        <p:nvSpPr>
          <p:cNvPr id="12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зима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выпадает более глубокий зимний снег. Он лежит дольше, потому что холод держится сильнее, а снежинки успевают сложиться в плотный пушистый покров.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дует сильный ветер, снег переносится с места на место. Тогда появляются перемёты, а в укромных местах вырастают большие сугробы, похожие на мягкие белые холмы.
</a:t>
            </a:r>
            <a:endParaRPr lang="en-US" sz="1047" dirty="0"/>
          </a:p>
        </p:txBody>
      </p:sp>
      <p:sp>
        <p:nvSpPr>
          <p:cNvPr id="14" name="Text 5"/>
          <p:cNvSpPr txBox="1"/>
          <p:nvPr/>
        </p:nvSpPr>
        <p:spPr>
          <a:xfrm>
            <a:off x="611082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снегопада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снег кажется особенно мягким и воздушным. По нему приятно шагать, а на его чистой поверхности сразу видны следы, отпечатки лап и весёлые рисунки от обуви.
</a:t>
            </a:r>
            <a:endParaRPr lang="en-US" sz="10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снег звучит и ведёт себя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снег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спокойный мороз снег почти не слышен. Он лежит мягко и тихо, будто старается не мешать зимнему лесу, двору и людям, которые идут по своим делам.
</a:t>
            </a:r>
            <a:endParaRPr lang="en-US" sz="1034" dirty="0"/>
          </a:p>
        </p:txBody>
      </p:sp>
      <p:sp>
        <p:nvSpPr>
          <p:cNvPr id="10" name="Text 3"/>
          <p:cNvSpPr txBox="1"/>
          <p:nvPr/>
        </p:nvSpPr>
        <p:spPr>
          <a:xfrm>
            <a:off x="3441939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2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 и хруст
</a:t>
            </a:r>
            <a:pPr algn="l" indent="0" marL="0">
              <a:lnSpc>
                <a:spcPct val="150000"/>
              </a:lnSpc>
              <a:buNone/>
            </a:pPr>
            <a:r>
              <a:rPr lang="en-US" sz="102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мороз становится сильнее, снег начинает громко скрипеть под ногами. Это ломаются маленькие ледяные кристаллы, и шаги звучат так, словно снег разговаривает сам с собой.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6190400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Слёженный снег
</a:t>
            </a:r>
            <a:pPr algn="l" indent="0" marL="0">
              <a:lnSpc>
                <a:spcPct val="150000"/>
              </a:lnSpc>
              <a:buNone/>
            </a:pPr>
            <a:r>
              <a:rPr lang="en-US" sz="96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снег долго лежит и уплотняется, из него легко лепить комки, крепости и снеговиков. Такой снег держит форму лучше, поэтому зимние игры становятся особенно удобными и весёлыми.
</a:t>
            </a:r>
            <a:endParaRPr lang="en-US" sz="96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со снегом в разную погоду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снег меняется под действием температуры, ветра и солнца.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снег бывает опасен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Гололёд на дорогах
</a:t>
            </a:r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оттепели и ночного мороза на дорожках появляется гололёд. Он делает поверхность очень скользкой, поэтому идти нужно медленно, внимательно и не забывать про обувь с хорошей подошвой.
</a:t>
            </a:r>
            <a:endParaRPr lang="en-US" sz="1171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сугробы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сугробы мешают ходить, переходить улицу и выезжать машинам. Иногда они закрывают обзор, поэтому зимой особенно важно смотреть по сторонам и не выбегать на дорогу.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мокрый снег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снег становится мокрым и тяжёлым, он давит на ветки деревьев и провода. Из-за этого они могут ломаться, поэтому после снегопада лучше держаться подальше от таких мест.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осторожность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помогает тёплая одежда, шапка, перчатки и аккуратные шаги. Если не спешить и смотреть под ноги, снег останется весёлым, а прогулка — безопасной.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 играх и наблюдениях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во дворе можно увидеть дорожки от ботинок, лап и даже маленьких птичьих следов. Если присмотреться, каждый отпечаток рассказывает короткую зимнюю историю. Это похоже на чтение тайных сообщений на белой бумаге.
</a:t>
            </a:r>
            <a:endParaRPr lang="en-US" sz="60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свежем снегу
</a:t>
            </a:r>
            <a:endParaRPr lang="en-US" sz="1244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снег легко рассыпается в ладонях, а мокрый лепится в комок и почти готов стать снежком. Если сравнить их, сразу видно, как по-разному ведёт себя снег в холод и в оттепель.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или мокрый?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зимней площадке хорошо видны снеговик, санки и следы от катания. Можно измерить высоту сугроба палочкой или линейкой и узнать, где снега больше всего, а где его почти нет.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площадка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снеге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может идти не только в сильный мороз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иногда выпадает и при слабом морозе, если в облаках много влаги. Главное, чтобы воздух был достаточно холодным для образования ледяных кристаллов.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Сугроб состоит из множества снежинок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большой сугроб — это не одна огромная снежинка, а миллионы маленьких. Они падают одна за другой и вместе создают мягкий белый холм.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 начинается с крошки льда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снежинка сначала появляется как маленький кристалл льда в облаке. Потом к нему прилипают новые частички, и получается узор, похожий на звёздочку.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снег и зимнюю природу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снег радует глаз и не вредит природе. Если не бросать мусор и не ломать ветки, зимний лес остаётся красивым, а весной снег тает чище.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9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тревожить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59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снегом и рядом с ним зимуют разные животные и насекомые. Лучше не шуметь и не разрушать их укрытия, чтобы они спокойно пережили холодное время года.
</a:t>
            </a:r>
            <a:endParaRPr lang="en-US" sz="1595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 весной
</a:t>
            </a:r>
            <a:pPr algn="l" indent="0" marL="0">
              <a:lnSpc>
                <a:spcPct val="115000"/>
              </a:lnSpc>
              <a:buNone/>
            </a:pPr>
            <a:r>
              <a:rPr lang="en-US" sz="15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снег тает, он даёт воду растениям и наполняет ручьи. Поэтому чистый снег зимой помогает природе весной, а заботливое отношение к нему приносит пользу всем.
</a:t>
            </a:r>
            <a:endParaRPr lang="en-US" sz="15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рождается в холодных облаках, падает белыми снежинками и укрывает землю пушистым одеялом. Он помогает природе, радует детей и каждый год делает зиму по-настоящему особенной.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делает зиму настоящей зимой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2026-05-25T23:14:50Z</dcterms:created>
  <dcterms:modified xsi:type="dcterms:W3CDTF">2026-05-25T23:14:50Z</dcterms:modified>
</cp:coreProperties>
</file>