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00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 questions: что это и зачем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исключения и практику, чтобы уверенно строить tag questions в 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хвостик в конце предложения, который помогает проверить мысль, получить согласие или мягко уточнить информацию.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tag questions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tag question всегда есть две части: основное предложение и короткий хвостик, который повторяет грамматический смысл.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части, из которых строится вопрос с хвостиком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хвостике не меняется: сначала вспомогательный глагол, затем местоимение. Это позволяет быстро узнавать tag questions в 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элемента, которые всегда стоят в одном порядке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to be есть три формы в Present Simple: am, is и are. Именно они становятся основой хвостика в таких предложениях.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to be в Present Simple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be, которые нужно помнить в настоящем времени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have и has нужно смотреть на роль глагола в предложении: в разговорной речи они часто ведут себя как обычные смысловые глаголы.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которые чаще всего встречаются в таких предложениях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сами помогают строить хвостик, поэтому do, does и did здесь не нужны.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задании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модальные глаголы из примеров на слайде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без to be и модальных глаголов вопрос с хвостиком строится через do или does.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Present Simple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формы, которые чаще всего нужны в этом времени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для хвостика используется одна и та же форма did, независимо от лица и числа.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Past Simple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которая подходит для всех лиц в прошедшем времени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частых случая: continuous и perfect. В обоих вспомогательный глагол уже есть в сказуемом и переносится в хвостик без добавления do/does/did.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группы времен, где tag строится особенно просто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опоры помогают не ошибиться: сначала местоимение, затем вспомогательный глагол. Если согласование нарушено, tag question звучит неправильно.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параметры проверки в хвостике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основные мелодии вопроса помогают понять смысл: проверка факта или ожидание согласия. Интонация показывает, что именно хочет уточнить говорящий.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интонации чаще всего меняют значение tag questions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типичных ошибок мешают быстро строить tag questions: неверный вспомогательный глагол, пропуск not, путаница do/does, смешение времен и полная форма вместо короткой.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встречаются чаще всего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одному универсальному правилу: сначала вспомогательный глагол, затем отрицание или его отсутствие, потом местоимение.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собрать tag question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пропущенный хвостик по форме сказуемого и по лицу подлежащего.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дополни хвостик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сначала определяется вспомогательный глагол, а затем подбирается отрицательный или утвердительный хвостик.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практического задания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отрицании, прошедшем времени и особой форме с am.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дополни хвостик, уровень 2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учитывать и отрицание в основе, и особые случаи: при am используется am I, а в прошлом времени — did.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практического задания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предложения показывают разные типы проверки: подлежащее, время и форма хвостика. Найти ошибку проще, если сверять основу и tag question шаг за шагом.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практического задания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помогают отработать исправление ошибок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сложнее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после he, she, it нужен does, а не don’t. Поэтому правильно: She doesn’t play chess, doesn’t she?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29436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модальных глаголов do/does/did не нужны. Tom can’t drive, can he? — здесь сохраняется сам modal can.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219795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to be хвостик должен повторять форму am/is/are. Неверно We isn’t ready; правильно We aren’t ready, are we?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показывает, как tag questions мягко проверяют информацию и поддерживают дружелюбный разговор.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 tag questions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 questions удобно собирать по одному алгоритму: вспомогательный глагол, отрицание или его отсутствие, затем местоимение. Чем чаще тренировка, тем быстрее правило работает автоматически.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 questions: правило, которое быстро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2026-07-25T17:58:28Z</dcterms:created>
  <dcterms:modified xsi:type="dcterms:W3CDTF">2026-07-25T17:58:28Z</dcterms:modified>
</cp:coreProperties>
</file>