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человека: значение для здоровья подростков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гигиенических привычек — основа здоровья и иммунитета школьника.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гигиены: от древности к современности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знания о гигиене появились в Древнем Египте и Греции. В средние века борьба с эпидемиями привела к важным санитарным открытиям. XIX век стал эпохой микробиологии и профилактики болезней, изменившей подход к здоровью.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рук: защита от инфекций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рук снижает риск простуд и кишечных заболеваний. Подросткам важно мыть руки после улицы, перед едой и после туалета, чтобы предотвращать распространение бактерий.
</a:t>
            </a:r>
            <a:endParaRPr lang="en-US" sz="1186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и уход за полостью рта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раза в день подростки должны тщательно чистить зубы, используя личные щётки и пасту. Это снижает вероятности кариеса и воспаления десен, сохраняя улыбку здоровой.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личных гигиенических принадлежностей
</a:t>
            </a:r>
            <a:endParaRPr lang="en-US" sz="1036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полотенца и средства уходя предотвратят передачу микробов от других, поддерживая личное здоровье и комфорт в повседневной жизни.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личной гигиены для подростков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процедуры ухода за телом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кожи: душ и смена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душ помогает удалить загрязнения и микробы. Менять бельё и одежду нужно регулярно, чтобы предотвратить кожные инфекции и сохранить свежесть.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ногтями и волосами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ногти и аккуратные волосы снижают риск накопления грязи и паразитов. Обрезание ногтей и использование щадящих средств помогут защитить кожу головы.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средств ухода по возрасту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важно использовать подходящие по составу гигиенические средства, чтобы избежать раздражений и сохранить здоровье кожи.
</a:t>
            </a:r>
            <a:endParaRPr lang="en-US" sz="9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Фтор и защита эмали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Пасты с фтором укрепляют зубную эмаль и помогают бороться с кариесом. Подростки должны выбирать фторсодержащие средства для ежедневной гигиены.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зубной щётки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 должна соответствовать возрасту и особенностям полости рта подростка. Оптимальный размер и мягкость щетинок уменьшают риск травм и повышают качество очистки.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визиты к стоматологу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стоматолога минимум два раза в год помогает выявлять и лечить проблемы на ранних стадиях, предупреждая воспаление дёсен и другие заболевания.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полости рта у подростков: ключевые правила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рук - главный барьер против инфекций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 инфекционных заболеваний передаются через грязные руки. Регулярное мытьё с мылом после общественных мест и перед едой снижает риски заражения.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Алько-гели помогают при отсутствии воды, но не заменяют полноценного мытья. Важно соблюдать правила и комбинировать методы для максимальной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питания: защита от болезней через еду и воду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мытьё овощей и фруктов удаляет паразитов и бактерии, снижая риск кишечных инфекций. Использование только очищенной воды предотвращает отравления.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сроков годности и правильное хранение продуктов минимизируют токсические риски. Гигиенические правила важны для безопасного употребления пищи.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071" y="1611696"/>
            <a:ext cx="4295502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личной гигиены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частоты замены и индивидуального использования основных гигиенических предметов подростка.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замена и индивидуальность средств снижают риск перекрёстного заражения и поддерживают здоровье.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сна и режим дня подростка: залог здоровья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качество сна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8–9 часов сна для оптимального восстановления организма школьника. Хороший сон улучшает внимание и снижает утомляемость в течение дня.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комфортных условий для сна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постельное бельё и регулярное проветривание комнаты обеспечивают здоровую атмосферу. Соблюдение режима отхода ко сну помогает регулировать биоритмы и поддерживать эмоциональное равновесие.
</a:t>
            </a:r>
            <a:endParaRPr lang="en-US" sz="8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одежды и обуви: этапы профилактики заболеваний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смена нижнего белья
</a:t>
            </a:r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Ношение чистого белья каждый день уменьшает риск кожных заболеваний и инфекций, защищая зону интимной гигиены подростка.
</a:t>
            </a:r>
            <a:endParaRPr lang="en-US" sz="112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стирка одежды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Стирка верхней и нижней одежды не реже одного раза в неделю предотвращает размножение микробов и неприятные запахи.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обуви по размеру и сезону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должна быть правильно подобрана для комфорта и предотвращения мозолей, с материалами, обеспечивающими вентиляцию ног.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замена и уход за обувью
</a:t>
            </a:r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и сушка обуви после носки препятствует образованию грибка и сохраняет здоровье стоп на долгий срок.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 и снижение заболеваемости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гигиенических правил снижает не только риск ОРВИ, но и гриппа, особенно в весенне-зимний период. Это способствует сохранению учебного процесса.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дисциплины по гигиене ведёт к почти 40% снижению заболеваемости, что отражает прямую связь между профилактикой и здоровьем учеников.
</a:t>
            </a:r>
            <a:endParaRPr lang="en-US" sz="81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исследование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кожи: акне и профилактика новообразований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лица дважды в день предотвращает накопление загрязнений и себума, уменьшая воспаления. Использование косметики, адаптированной для подростков, помогает сбалансировать кожу без раздражения.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агрессивных скрабов снижает риск травм кожи и появления новых акне. Недопустимо выдавливать прыщи, поскольку это чревато инфицированием и образованием рубцов.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волос и кожи головы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головы 2–3 раза в неделю шампунями, подходящими для подростковой кожи, помогает контролировать выделение кожного жира и предотвращает появление перхоти.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только собственной расчёски исключает распространение паразитов. Частая замена наволочек не менее 1–2 раз в неделю сохраняет чистоту кожи головы и улучшает состояние волос.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процедуры для ушей, носа и глаз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ушами и носом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Внешнюю часть ушей очищают мягким ватным диском, не проникая глубоко в слуховой проход, чтобы избежать травм. Нос необходимо регулярно очищать, особенно при сезонных ОРВИ, чтобы не допустить размножения микробов.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глаз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защищают от пыли и яркого света с помощью специальных очков или штор. Для лица используйте отдельные полотенца, чтобы снизить риск передачи инфекций и сохранить здоровье органов зрения.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Психоэмоциональное состояние и гигиенические привычки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постоянно снижает мотивацию к регулярному выполнению гигиенических процедур, что негативно сказывается на здоровье кожи и полости рта подростков.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ежедневных гигиенических мероприятий повышают риск развития воспалительных и инфекционных заболеваний, ухудшая общее самочувствие и эмоциональное состояние.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близких критически важна для формирования устойчивых привычек ухода за собой и помогает подросткам справляться со стрессом и соблюдать гигиену.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рабочего стола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уборка и дезинфекция стола и принадлежностей минимизируют количество вредных микробов. Это снижает риск инфекций и улучшает концентрацию во время занятий.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порядок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помещения не менее трех раз в день помогает обновлять воздух и снижает утомляемость. На учебном месте не стоит хранить продукты, чтобы избежать загрязнения и привлечения насекомых.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рабочего и учебного пространства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при спортивных занятиях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обязательен душ для удаления пота и предотвращения кожных инфекций. Своевременная смена спортивной одежды исключает размножение бактерий и появление неприятного запаха.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собственного полотенца и спортивных аксессуаров в общественных залах важно для предупреждения передачи грибков и инфекций среди занимающихся.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и ошибки в подростковой гигиене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полном замещении мытья рук антисептиком приводит к снижению эффективности профилактики инфекций. Антисептик не удаляет грязь, поэтому мытьё водой и мылом остаётся обязательным.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чистка зубов не разрушает эмаль при правильной технике и выборе щётки. Парфюм и дезодорант не заменяют душ, так как они не удаляют загрязнения и пот, что важно для кожи.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личной гигиены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эффективных гигиенических привычек в течение 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— фундамент здоровья и уверенности подростка
</a:t>
            </a:r>
            <a:endParaRPr lang="en-US" sz="2886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привычка соблюдать гигиену формирует сильный иммунитет и улучшает качество жизни, способствуя успешной социальной адаптации и самоуважению подростка.
</a:t>
            </a:r>
            <a:endParaRPr lang="en-US" sz="1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2026-05-09T22:47:57Z</dcterms:created>
  <dcterms:modified xsi:type="dcterms:W3CDTF">2026-05-09T22:47:57Z</dcterms:modified>
</cp:coreProperties>
</file>