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 плоскости: основные понятия и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переносит точки вокруг центра на заданный угол, сохраняя размеры и расстояния, но меняя ориентацию.
</a:t>
            </a:r>
            <a:endParaRPr lang="en-US" sz="29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поворот и почему он важен в 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встречается в черчении, архитектуре, орнаментах, механизмах, робототехнике и компьютерной графике. В математике он помогает получать новые координаты точек, строить образы фигур и разбираться в симметрии и системе координат. В школе его применяют к точкам и фигурам.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поворота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поворота — точка, которая остаётся неподвижной. Вокруг неё перемещаются все точки фигуры, поэтому без точного определения центра построение становится неверным.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поворота показывает, на сколько градусов повернулась точка или фигура. Его нужно указывать вместе с направлением, иначе образ может оказаться в другой части плоскости.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задают по часовой стрелке или против часовой стрелки. Для построения важно фиксировать все три элемента одновременно: центр, угол и направление.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 при повороте вокруг начала координат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задают, как меняются координаты точки A(x, y) после поворота вокруг начала координат O.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меняются по строгой формуле для каждого угла, а расстояние до начала координат сохраняется.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9 класса (правила преобразований координат)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и её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A(x, y) при повороте вокруг начала координат переходит в точку A′, которая находится на том же расстоянии от центра O. Радиус OA не меняется, поэтому образ «лежит» на той же окружности.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 видимое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меняется направление луча OA: точка перемещается по плоскости в другую четверть. На схеме обычно отмечают оси, центр O, A, A′ и дугу поворота, чтобы точнее понять правило для 90° и 180°.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точки на координатной плоскости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 поворот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сохраняются расстояния и углы, фигура после поворота остаётся той же по «размеру и строению», только смотрит в другую сторону.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— это движение: равные элементы остаются равными, а изменяется лишь размещение на плоскости и направление.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движений в геометрии (поворот как преобразование плоскости)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таком повороте удобно быстро получать новые координаты по готовым правилам.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курса геометрии 9 класса: правила поворота на 90°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 90° часто встречается в школьных задачах и экономит время, потому что координаты подставляются по простым формулам без лишних построений.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 180° называют центральной симметрией относительно центра поворота. Если центр — начало координат O, то точка (x, y) переходит в (−x, −y).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точка (4, −1) становится (−4, 1). Точка и её образ лежат на одной прямой, проходящей через центр, и центр делит отрезок между ними пополам.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такой «перестановки через центр» фигура после поворота оказывается в противоположном положении относительно O, но сохраняет форму и размеры как при движении.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 180 градусов и центральная симметрия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Переведите координаты относительно центра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Найдите, где находится точка относительно выбранного центра: фактически определите «сдвиг» от центра до точки в координатной плоскости.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Поверните и верните в систему координат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Выполните поворот на заданный угол относительно центра, затем переведите полученный результат обратно в обычные координаты (относительно начала координат).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Задайте центр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точку, вокруг которой будет происходить поворот. Относительно неё нужно смотреть на положение исходной точки, а не сразу в координатах системы.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вокруг произвольной точки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образа точки при повороте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способ построения образа при повороте на плоскости по заданному центру, углу и направлению.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повороте многоугольника каждая вершина переходит в свою новую точку, а порядок вершин сохраняется. Благодаря этому стороны не «ломаются»: их длины остаются теми же, а фигура превращается в равную себе.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повернуть треугольник, квадрат или прямоугольник, достаточно построить образы всех вершин и соединить их заново в том же порядке. Прямые стороны получаются автоматически, потому что вершины соединены корректно.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все вершины повернуты на один и тот же угол вокруг одного центра, получится многоугольник, равный исходному. Его положение на координатной плоскости меняется, но форма и размеры сохраняются.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запоминать принцип: поворот работает «точка за точкой», а затем фигура собирается из новых вершин. Поэтому ошибки чаще всего возникают из-за неверно построенной хотя бы одной вершины.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многоугольника как целой фигуры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меняют координаты и «переезжают» между четвертями, однако расстояние до центра поворота сохраняется, а значит, преобразование остаётся геометрически корректным.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новая точка находится на том же расстоянии от центра O, но меняются знаки координат и ориентация относительно осей.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координат для поворота точки вокруг начала координат.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координат после поворота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часов: поворот по расписанию
</a:t>
            </a:r>
            <a:pPr algn="l" indent="0" marL="0">
              <a:lnSpc>
                <a:spcPct val="100000"/>
              </a:lnSpc>
              <a:buNone/>
            </a:pPr>
            <a:r>
              <a:rPr lang="en-US" sz="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 длинная стрелки часов непрерывно поворачиваются вокруг общего центра. При каждом «шаге» меняется направление, а длина стрелок не меняется. Геометрически это похоже на поворот фигуры вокруг неподвижной точки — центра часов.
</a:t>
            </a:r>
            <a:endParaRPr lang="en-US" sz="843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велосипеда: движение по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катится и одновременно вращается вокруг оси. Каждая точка обода совершает путь по окружности: она то оказывается выше, то ниже, и при этом не «растягивается» и не меняет размер. Это наглядная модель поворота с неподвижным центром.
</a:t>
            </a:r>
            <a:endParaRPr lang="en-US" sz="82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Карусель и дверная ручка: смена направления без изменения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карусели есть центральная ось, вокруг которой платформа поворачивается, сохраняя размеры деталей. Похожий принцип видно и у дверной ручки: вращение меняет положение, но не деформирует сам предмет. Поэтому поворот удобно связывать с реальными движениями.
</a:t>
            </a:r>
            <a:endParaRPr lang="en-US" sz="82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 окружающей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Поворот, отражение и параллельный перенос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трёх преобразований сохраняются форма и размеры, но различается, как меняется ориентация: при повороте она меняется, при переносе — нет, при отражении — «переворачивается».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напоминает: различие между преобразованиями — в способе перемещения и в том, как меняется ориентация фигуры относительно плоскости.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геометрических преобразований, учебный материал по теме преобразований фигур (9 класс).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0302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поворота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Ошибочно меняют знаки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поворотах на 90° и 270° важно правильно переставлять координаты и менять знаки. Частая ошибка — заменить только знак у x или только у y, не выполняя перестановку.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направление вращения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выполняет формулу для поворота на 90° против часовой стрелки, хотя в задаче указано по часовой стрелке. В результате образ точки оказывается в «соседнем» квадранте не там, где нужно.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о центре поворота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центр задан не в начале координат, нельзя применять правила «как для O». Нужно сначала перейти к координатам относительно центра, выполнить поворот, а затем вернуться обратно.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сохраняют расстояние до 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расстояния от центра до образа часто пропускается. Между тем при правильном повороте радиус (длина луча) не меняется: образ обязан лежать на той же окружности вокруг центра.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построения поворота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шаги для ответа в задачах на поворот точек и фигур.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и четверти координатной плоскости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повороте точка может перейти в другую четверть, а значит, меняются знаки координат. После вычисления координат сразу смотрите, какая четверть получилась, и сравнивайте с ожидаемым направлением поворота.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точка из первой четверти при повороте на 90° против часовой стрелки окажется во второй четверти: x станет отрицательным, а y — положительным. Такой ориентир помогает обнаружить ошибку быстрее расчетов «вслепую».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связи угла поворота и перемещения между четвертями делает проверку результата более наглядной. Чем чаще вы сопоставляете рисунок и координаты, тем меньше вероятности перепутать формулу.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углы поворота и результат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угла на 90° образ последовательно перемещается вокруг центра. Поэтому полезно мысленно «делить» полный оборот на четверти.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точных положений подтверждает: поворот подчиняется строгим правилам и определяется углом и направлением, а не «случайным» построением.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соответствий для поворота на 90°, 180°, 270° и 360° вокруг центра (учебные правила преобразований фигур).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7457" y="1935209"/>
            <a:ext cx="4009711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 поворотам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резюме помогает быстро вспомнить, что должно сохраняться и как меняются ключевые признаки решения в задачах на поворот.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 при решении: сначала правильно задают центр и направление, затем применяют правило для нужного угла, а в конце обязательно контролируют сохранение расстояния.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поворота точек на координатной плоскости (9 класс).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9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поворот — это точное движение по координатным правилам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 плоскости — это движение фигуры вокруг центра на заданный угол с сохранением формы, размеров и расстояний. Ключевый результат дают центр, угол и направление, а координаты меняются по строгим формулам.
</a:t>
            </a:r>
            <a:endParaRPr lang="en-US" sz="265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2026-05-12T04:32:19Z</dcterms:created>
  <dcterms:modified xsi:type="dcterms:W3CDTF">2026-05-12T04:32:19Z</dcterms:modified>
</cp:coreProperties>
</file>