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с модулями: основная идея и виды заданий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превращает неравенства в понятные промежутки на прямой.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9 классе встречаются неравенства с модулем
</a:t>
            </a:r>
            <a:endParaRPr lang="en-US" sz="2631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связывает модуль числа, неравенства и числовые промежутки. Такие задания показывают, как описывать расстояние, отклонение от значения и допустимые границы на числовой прямой.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показывает, насколько число удалено от нуля, и всегда остаётся неотрицательным.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9 класс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точка отсчёта, от которой измеряют расстояние до числа.
</a:t>
            </a:r>
            <a:endParaRPr lang="en-US" sz="26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43288"/>
            <a:ext cx="3563700" cy="1456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модуля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Соберём главные свойства модуля в краткую таблицу, чтобы видеть, как он действует в вычислениях и преобразованиях.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убирает знак числа и сохраняет только его величину.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на числовой прямой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−3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−3 находится слева от нуля, но расстояние до него равно трём единицам. Именно поэтому модуль этого числа равен 3, а не −3. На прямой важна длина отрезка, а не направление движения.
</a:t>
            </a:r>
            <a:endParaRPr lang="en-US" sz="98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как центр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удобно считать точкой отсчёта для всех измерений модуля. Если число совпадает с нулём, расстояние равно нулю. Это помогает увидеть, почему решения часто образуют симметричные промежутки вокруг центра.
</a:t>
            </a:r>
            <a:endParaRPr lang="en-US" sz="89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 4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расположено справа от нуля, и его модуль тоже равен 4. На рисунке легко заметить, что одинаковая длина может быть у чисел с разными знаками. Поэтому модуль объединяет противоположные числа.
</a:t>
            </a:r>
            <a:endParaRPr lang="en-US" sz="901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неравенства |x|&lt;a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перехода от модуля к обычному промежутку решений.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неравенства |x|&lt;a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нулю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|x|&lt;a означает, что число x находится ближе к нулю, чем число a. Поэтому решения собираются в центральный промежуток, а не по краям числовой прямой.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не включаются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стоит знак &lt;, то числа −a и a не входят в ответ. Это удобно проверять на примерах: для |x|&lt;3 подходят −2, 0 и 1,5, но не подходят 3 и −4.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решения записывают одним промежутком: −a&lt;x&lt;a. Такой вид показывает, что подходят только числа внутри отрезка между двумя границами, симметричного относительно нуля.
</a:t>
            </a:r>
            <a:endParaRPr lang="en-US" sz="11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промежуток решений при разных значениях a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показана только длина ответа. Сам промежуток всегда расположен симметрично относительно нуля.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a, тем шире область решений; длина промежутка при a&gt;0 равна 2a.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правилу |x|&lt;a, школьный курс алгебры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неравенства |x|&gt;a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случаев, когда нужно выйти за пределы центрального промежутка.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неравенства |x|&gt;a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от нуля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|x|&gt;a означает, что число x расположено дальше от нуля, чем число a. Поэтому решения находятся не в центре, а по обе стороны от него.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внешних луча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a&gt;0, ответ состоит из двух частей: x&lt;−a или x&gt;a. Это удобно помнить как «всё слева» и «всё справа» от центрального промежутка.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|x|&gt;2 подходят числа −5, −3 и 4, потому что их расстояние до нуля больше двух. Числа −1, 0 и 2 не подходят, так как они слишком близки к центру.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случая неравенств с модулем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 знак неравенства влияет на вид ответа: внутри промежутка, вне его и с включением границ или без них.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&lt; или &gt; задаёт открытые границы, а ≤ и ≥ включают крайние значения в ответ.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решения неравенств с модулем из курса алгебры 9 класса
</a:t>
            </a:r>
            <a:endParaRPr lang="en-US" sz="8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 закрытые точки на числовой прямой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17338"/>
            <a:ext cx="38031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точка показывает, что граница не входит в решение. Так отмечают случаи с знаками &lt; и &gt;, когда значение на конце промежутка или луча нужно исключить из ответа.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29950" y="1517338"/>
            <a:ext cx="38031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Закрашенная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Закрашенная точка означает, что граница входит в решение. Её используют при знаках ≤ и ≥, чтобы сразу видно было, что крайнее значение подходит и его нужно оставить в ответе.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неравенства |x-b|&lt;a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преобразование неравенства через расстояние до точки b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решается |x-b|&gt;a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1567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 a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a≤0, неравенство выполняется для любых x, потому что модуль не бывает отрицательным. При a&gt;0 задача требует искать точки, удалённые от центра b дальше заданного расстояния.
</a:t>
            </a:r>
            <a:endParaRPr lang="en-US" sz="954" dirty="0"/>
          </a:p>
        </p:txBody>
      </p:sp>
      <p:sp>
        <p:nvSpPr>
          <p:cNvPr id="10" name="Text 3"/>
          <p:cNvSpPr txBox="1"/>
          <p:nvPr/>
        </p:nvSpPr>
        <p:spPr>
          <a:xfrm>
            <a:off x="5057400" y="194941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записывают два луча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Получают два случая: x&lt;b-a или x&gt;b+a. Например, |x+1|&gt;3 даёт x←4 или x&gt;2. Ответ всегда распадается на два промежутка по обе стороны от центра.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не в вычислениях, а в записи ответа и внимательности к знаку неравенства.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 неравенством вида &gt;: его нужно сразу записывать как два внешних промежутка.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школьных ошибок при решении неравенств с модулем
</a:t>
            </a:r>
            <a:endParaRPr lang="en-US" sz="7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6409" y="1543934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8400" y="2958918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найденного решения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внутри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число из найденного промежутка и убедитесь, что модуль действительно меньше или больше нужного числа. Для |x|&lt;4 подходят, например, 0 и 3, потому что их модуль меньше 4.
</a:t>
            </a:r>
            <a:endParaRPr lang="en-US" sz="913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вне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число за пределами ответа и сравните результат. Если взять 4 или 5, то условие |x|&lt;4 уже не выполняется, а значит граница и внешние значения записаны правильно.
</a:t>
            </a:r>
            <a:endParaRPr lang="en-US" sz="928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проверка помогает заметить пропущенные границы, лишние промежутки и неверный знак. Она особенно важна в заданиях, где ответ нужно записать быстро и без лишних преобразований.
</a:t>
            </a:r>
            <a:endParaRPr lang="en-US" sz="9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неравенств и ответы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короткие примеры, показывающие, как модуль переходит в обычные промежутки и лучи.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ответ зависит от знака неравенства и от того, смещён ли центр выражения на число b.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примеры из темы «Неравенства с модулем»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измерениями и точностью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715400" y="1150200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Допустимое отклонение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 модулем показывает, насколько измерение может отличаться от заданного значения. Например, |t-20|≤1 означает, что температура лежит в пределах от 19 до 21 градуса.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5086100" y="19314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центр, затем рассматривают допустимое расстояние от него. Такой смысл особенно удобен в задачах про длину, массу, температуру и другие измеряемые величины.
</a:t>
            </a:r>
            <a:endParaRPr lang="en-US" sz="1080" dirty="0"/>
          </a:p>
        </p:txBody>
      </p:sp>
      <p:sp>
        <p:nvSpPr>
          <p:cNvPr id="13" name="Text 4"/>
          <p:cNvSpPr txBox="1"/>
          <p:nvPr/>
        </p:nvSpPr>
        <p:spPr>
          <a:xfrm>
            <a:off x="5271438" y="27127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помогает переводить реальные условия в математическую запись без лишних слов. Поэтому его часто используют в физике, химии и в задачах на погрешность измерений.
</a:t>
            </a:r>
            <a:endParaRPr lang="en-US" sz="10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множество решений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a, тем шире центральный промежуток и тем дальше внешние решения от нуля. Симметрия сохраняется при любом значении a.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|x|&lt;a множество решений расширяется, а для |x|&gt;a остаётся разорванным и удаляется от центра.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решений для a=2, 5 и 8 по правилам неравенств с модулем
</a:t>
            </a:r>
            <a:endParaRPr lang="en-US" sz="81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неравенствах с модулем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с модулем удобно понимать через расстояние на прямой: внутри, вне или вокруг точки. Если помнить про границы, симметрию и знак неравенства, ответы получаются быстро и без ошибок.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2026-05-30T01:51:28Z</dcterms:created>
  <dcterms:modified xsi:type="dcterms:W3CDTF">2026-05-30T01:51:28Z</dcterms:modified>
</cp:coreProperties>
</file>