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90599" y="1394500"/>
            <a:ext cx="59463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в конце XIX — начале XX века: зависимость, реформы и борьба за самостоятельность
</a:t>
            </a:r>
            <a:endParaRPr lang="en-US" sz="2341" dirty="0"/>
          </a:p>
        </p:txBody>
      </p:sp>
      <p:sp>
        <p:nvSpPr>
          <p:cNvPr id="6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региона шла вместе с ростом зависимости от Запада.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Латинская Америка стала важной для Запада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1870-х годов Европе и США понадобились сырьё, продовольствие и новые рынки. Латинская Америка встроилась в мировую экономику как поставщик сырья, а иностранный капитал стал заметной силой в её портах, на железных дорогах и в рудниках.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экономическая зависимость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Займы с условиями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региона брали кредиты у иностранных банков под высокие проценты. Это помогало закрывать текущие расходы, но делало бюджеты уязвимыми и усиливало зависимость от кредиторов.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Концессии для компаний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и американские фирмы получали право строить железные дороги, разрабатывать рудники и управлять портами. Так ключевые отрасли переходили под внешний контроль, хотя формально оставались на территории независимых стран.
</a:t>
            </a:r>
            <a:endParaRPr lang="en-US" sz="1146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Прибыль уходит наружу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от экспорта часто вывозились за границу, а местным властям доставались в основном таможенные пошлины и налоги. Экономический рост приносил пользу прежде всего внешним инвесторам и узким элитам.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 как рычаг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рос внешний долг, тем сильнее становилось политическое давление. Кредиторы могли требовать выгодных условий, а иногда и поддерживать вмешательство во внутренние дела стран.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экспортные товары Латинской Америки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в основном опирался на сырьё и продукцию плантаций, а не на готовые изделия.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Узкая специализация делала экономики зависимыми от мировых цен и спроса.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курса истории; диаграмма условная, для наглядности.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675" y="1670354"/>
            <a:ext cx="3013051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Плантации, рабочие и условия труда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 и 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рабочие брали товары в долг у хозяина или в лавке при предприятии. Так появлялась долговая зависимость, из-за которой было трудно уйти и найти более выгодную работу.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категории работников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плантациях и в рудниках трудились наёмные рабочие, сезонные мигранты, пеоны и бедные крестьяне. Их объединяло одно: тяжёлая работа при слабой защите и почти полном отсутствии прав.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Плантация как мир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Кофейные и банановые плантации были не только местом производства, но и пространством жёсткой дисциплины. На складах, в бригадах и на полях труд организовывался ради быстрой выгоды владельцев.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день и низкая оплата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день был очень продолжительным, а заработок — низким. Люди часто работали без безопасных условий, без нормального отдыха и без гарантий, если заболевали или получали травму.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Соединённые Штаты и политика в Карибском бассейне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726965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1898 года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испано-американской войны США усилили влияние на Кубу, Пуэрто-Рико и Филиппины. Эта победа показала, что Соединённые Штаты готовы действовать не только экономически, но и военной силой.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4013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узел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бассейн имел большое значение для торговли и флота. Кто контролировал эти воды и острова, тот получал преимущество в перевозках, охране морских маршрутов и военной стратегии.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7537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Монро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Монро стала основой американского курса на усиление влияния в Западном полушарии. Со временем она превратилась не только в политический принцип, но и в инструмент расширения контроля.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57626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и вмешательство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США всё чаще сочетала инвестиции, давление на правительства и прямое вмешательство. Для многих стран региона это означало ограничение настоящей самостоятельности, даже если она сохранялась на бумаге.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стран региона на экспортных товарах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региона опирались на несколько ведущих экспортных товаров, что делало их экономики похожими по уязвимости.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приносил доход, но связывал страны с мировым рынком и внешними интересами.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курса истории.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25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элит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решения принимали крупные землевладельцы, банкиры и торговые группы. Они контролировали землю, капитал и важные государственные должности, защищая собственные интересы.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79551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участие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Избирательные права были доступны не всем, поэтому большинство жителей почти не влияло на политику. Формальная независимость не означала, что власть действительно принадлежала народу.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70303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армии и полиции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подавления забастовок и протестов власти часто использовали армию и полицию. Это помогало сохранять порядок, но усиливало страх и недоверие к государству.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42004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с оговорками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были независимыми по названию, однако реальные решения часто принимались узкой группой привилегированных людей. Такое положение мешало широким реформам и справедливому распределению доходов.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олигархий и ограниченная демократия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зависимость закреплялась в экономике и политике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между мировым спросом, инвестициями, экспортом и политическим давлением.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591" y="1653603"/>
            <a:ext cx="2591131" cy="28809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Куба: от войны за независимость к зависимости от США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5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испанской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1898 году Испания потеряла Кубу после войны с Соединёнными Штатами. Для кубинцев это означало конец старой колониальной эпохи, но не полную свободу от внешнего влияния.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53405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суверенитет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Поправка Платта дала США право вмешиваться в дела острова. Формально Куба стала независимой, однако её политика и безопасность оставались под сильным контролем более мощного соседа.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30846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и порты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капитал занял важные позиции в сахарной промышленности и портовом хозяйстве. Это усилило экономическую зависимость, потому что главные доходы острова всё больше связывались с внешними интересами.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Панамский канал и стратегическое значение региона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Отделение Панамы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1903 году Панама отделилась от Колумбии при поддержке США. Это решение открыло путь к строительству канала, который должен был связать два океана и изменить торговые маршруты мира.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50114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 как кратчайший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в 1914 году Панамский канал резко сократил морской путь между Атлантическим и Тихим океанами. Для судоходства это означало экономию времени, а для государств — новый стратегический ресурс.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коммуникациями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 усилил значение Центральной Америки в международной торговле и военной политике. Он показал, что крупные державы стремились контролировать не только рынки, но и важнейшие транспортные пути.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иностранных инвестиций в экономику региона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шли прежде всего туда, где можно было быстро вывозить прибыль: в транспорт, добычу сырья, банки и городские службы. Это ускоряло модернизацию, но усиливало зависимость.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инвестора наращивали вложения, однако вместе с инфраструктурой рос и внешний контроль над ключевыми секторами экономики.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Схематизировано по историческим обзорам иностранных инвестиций в Латинской Америке, 1880–1910-е годы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при Порфирио Диасе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1876: начало порфириата
</a:t>
            </a:r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Порфирио Диас приходит к власти и постепенно выстраивает режим, опирающийся на порядок, армию и поддержку элит. Страна входит в период длительной политической стабильности без широкой демократии.
</a:t>
            </a:r>
            <a:endParaRPr lang="en-US" sz="960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1890-е — 1900-е: модернизация и неравенство
</a:t>
            </a:r>
            <a:pPr algn="ctr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Строятся железные дороги, растёт добыча полезных ископаемых, усиливается приток иностранного капитала. Одновременно увеличивается земельное расслоение, а многие общины теряют свои земли и средства к существованию.
</a:t>
            </a:r>
            <a:endParaRPr lang="en-US" sz="880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1910: рост напряжения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1910-х годов недовольство политикой Диаса становится массовым. Социальные противоречия, неравенство и отсутствие реальных реформ создают условия для начала Мексиканской революции.
</a:t>
            </a:r>
            <a:endParaRPr lang="en-US" sz="990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протесты и забастовки в странах региона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4714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выступления возникали там, где труд был особенно изнурительным: в рудниках, портах, на железных дорогах и плантациях. Люди требовали более справедливой оплаты и человеческих условий работы.
</a:t>
            </a:r>
            <a:endParaRPr lang="en-US" sz="1041" dirty="0"/>
          </a:p>
        </p:txBody>
      </p:sp>
      <p:sp>
        <p:nvSpPr>
          <p:cNvPr id="13" name="Text 3"/>
          <p:cNvSpPr txBox="1"/>
          <p:nvPr/>
        </p:nvSpPr>
        <p:spPr>
          <a:xfrm>
            <a:off x="2656569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недовольства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4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вызывали низкая заработная плата, длинный рабочий день, отсутствие защиты труда и рост цен на продукты. Для многих семей это означало постоянную бедность и долги.
</a:t>
            </a:r>
            <a:endParaRPr lang="en-US" sz="1121" dirty="0"/>
          </a:p>
        </p:txBody>
      </p:sp>
      <p:sp>
        <p:nvSpPr>
          <p:cNvPr id="14" name="Text 4"/>
          <p:cNvSpPr txBox="1"/>
          <p:nvPr/>
        </p:nvSpPr>
        <p:spPr>
          <a:xfrm>
            <a:off x="4773617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организованные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4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Мексике, Чили и Аргентине рабочие начали объединяться в союзы, проводить забастовки и публичные выступления. Это стало важным шагом к защите своих прав.
</a:t>
            </a:r>
            <a:endParaRPr lang="en-US" sz="1112" dirty="0"/>
          </a:p>
        </p:txBody>
      </p:sp>
      <p:sp>
        <p:nvSpPr>
          <p:cNvPr id="15" name="Text 5"/>
          <p:cNvSpPr txBox="1"/>
          <p:nvPr/>
        </p:nvSpPr>
        <p:spPr>
          <a:xfrm>
            <a:off x="688723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властей
</a:t>
            </a:r>
            <a:pPr algn="l" indent="0" marL="0">
              <a:lnSpc>
                <a:spcPct val="100000"/>
              </a:lnSpc>
              <a:buNone/>
            </a:pPr>
            <a:r>
              <a:rPr lang="en-US" sz="4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власть отвечала не переговорами, а силой: арестами, разгонами демонстраций и репрессиями. Такое подавление лишь усиливало напряжение и недоверие к правящим кругам.
</a:t>
            </a:r>
            <a:endParaRPr lang="en-US" sz="111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274273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группы и их интересы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группы общества по-разному смотрели на экономику, землю и власть.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групп резко расходились: одни защищали привилегии, другие добивались земли, оплаты и прав. Именно это делало конфликты особенно острыми.
</a:t>
            </a:r>
            <a:endParaRPr lang="en-US" sz="824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социально-экономической истории Латинской Америки конца XIX — начала XX века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00220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478989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94779" y="3465336"/>
            <a:ext cx="63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поиски национальной идентичности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обращались к жизни простых людей, бедности, социальной несправедливости и местной истории. Через художественные образы они показывали, что развитие страны нельзя сводить только к подражанию Европе.
</a:t>
            </a:r>
            <a:endParaRPr lang="en-US" sz="809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Журналисты критиковали зависимость от иностранных капиталов и неравенство в обществе. В статьях и эссе всё чаще звучал вопрос: каким должен быть собственный путь развития Латинской Америки?
</a:t>
            </a:r>
            <a:endParaRPr lang="en-US" sz="809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 интеллектуалы искали темы, связанные с национальными традициями, народной культурой и повседневной жизнью. Это помогало укреплять чувство общности и уважение к местному наследию.
</a:t>
            </a:r>
            <a:endParaRPr lang="en-US" sz="809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национальной культуре был не только эстетическим, но и общественным. Он становился способом защитить достоинство страны и напомнить о её праве на самостоятельное будущее.
</a:t>
            </a:r>
            <a:endParaRPr lang="en-US" sz="809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колониального прошлого к новым формам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после освобождения от колоний экономическая зависимость региона не исчезла, а изменила форму.
</a:t>
            </a:r>
            <a:endParaRPr lang="en-US" sz="1852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недовольства населения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людей возмущали земля и условия жизни в деревне. В городах протесты подпитывали дороговизна и тяжёлый труд на фабриках, железных дорогах и в портах.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напряжение связано с земельным вопросом и трудовыми условиями. Это объясняет, почему протесты чаще вспыхивали в сельской местности и на плантациях.
</a:t>
            </a:r>
            <a:endParaRPr lang="en-US" sz="777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Схематизировано по обобщению причин социальных протестов в Латинской Америке конца XIX — начала XX века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эпохи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 мировое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стала важным поставщиком сырья и продовольствия для Европы и США. Экспорт приносил доход, но делал экономики стран зависимыми от внешнего спроса и цен.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Строились железные дороги, порты, склады и новые городские кварталы. Эти изменения ускоряли перевозки и торговлю, однако важные отрасли часто контролировались иностранным капиталом.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Прибыль от экспорта распределялась неравномерно. Большая часть населения по-прежнему жила бедно, тогда как землевладельцы, банкиры и торговые элиты усиливали своё влияние.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для 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развития и социальной несправедливости вызывало протесты, реформаторские идеи и национальные движения. Именно это стало основой перемен начала XX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9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между модернизацией и зависимостью
</a:t>
            </a:r>
            <a:endParaRPr lang="en-US" sz="3196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показал двойственный путь региона: новые дороги, порты и предприятия сопровождались долгами, внешним контролем и протестами. Именно борьба за справедливость вела Латинскую Америку к переменам.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2026-06-01T04:31:26Z</dcterms:created>
  <dcterms:modified xsi:type="dcterms:W3CDTF">2026-06-01T04:31:26Z</dcterms:modified>
</cp:coreProperties>
</file>