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 математике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вращается вокруг неподвижной точки, сохраняя форму и размеры.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видим поворот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встречается в часах, узорах, колесах и компасе. В геометрии он помогает сравнивать фигуры, находить новые положения точек и понимать, как устроены движения на плоскости.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 — это неподвижная точка, вокруг которой вращается фигура. Все остальные точки меняют положение, но расстояние до центра остаётся тем же.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поворота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 показывает, насколько далеко повернулась фигура. Его измеряют в градусах, а в задачах часто используют 90°, 180°, 270° и 360°.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поворота бывает по часовой стрелке и против часовой стрелки. От него зависит, где окажется фигура после вращения.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положение точки при повороте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точка и её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A поворачивается вокруг центра O, она переходит в точку A′. Новая точка находится в другом месте, но не ближе и не дальше от центра. Так сохраняется радиус вращения.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 до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OA и OA′ равны, а луч OA поворачивается на заданный угол. Поэтому положение точки меняется, но её связь с центром остаётся прежней.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поворота фигуры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построении на плоскости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703328"/>
            <a:ext cx="4000500" cy="9589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самых частых углов поворота и их результата.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углы поворота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дальше фигура поворачивается от исходного положения; 360° возвращает её назад.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6 класс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круг принят за 100%, поэтому удобно сравнивать не только градусы, но и часть оборота.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полного круга при разных углах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угла возрастает доля полного оборота; 180° делит круг пополам, а 360° завершает вращение.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геометрия: соотношение угла поворота и полной окружности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 повороте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и величины углов. Если угол был прямым, острый или тупой, он таким же и останется после вращения.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длины всех сторон остаются прежними. Фигура не растягивается и не сжимается, поэтому её размеры не меняются.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меняется и площадь фигуры. Поэтому поворот считают движением, а не преобразованием, которое искажает форму.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координатной плоскости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начала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сетке поворот удобно отслеживать по клеткам. Если центр находится в начале координат, можно быстро определить, куда перейдёт точка. Это помогает в чертежах и задачах на плоскости.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новую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на 90° против часовой стрелки точка (x, y) переходит в (−y, x). Такая запись показывает, что координаты меняются по установленному правилу.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у поворотов одинаковый принцип: координаты переставляются местами и меняют знаки.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координат при стандартных поворотах
</a:t>
            </a:r>
            <a:endParaRPr lang="en-US" sz="263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поворот, тем сильнее меняется запись координат; 180° выделяется тем, что меняются только знаки.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повороты вокруг начала координат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Поворотная симметрия возникает, когда фигура после вращения вокруг центра совпадает сама с собой, и каждая её часть оказывается на своём месте.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такую симметрию можно заметить у снежинок, звёзд, правильных многоугольников и орнаментов, где повторяющиеся элементы расположены равномерно.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симметрию, достаточно мысленно повернуть рисунок на нужный угол и проверить, совпадут ли контуры и детали без смещения.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математике это помогает быстрее распознавать одинаковые фрагменты рисунка, сравнивать узоры и понимать, почему некоторые формы выглядят упорядоченно.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 симметрия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 окружающем мире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показывают вращение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движутся вокруг центра циферблата, и это самый привычный пример поворота. По положению стрелок легко понять, как меняется угол вращения и сколько времени прошло. Такой пример помогает связать геометрию с повседневной жизнью.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и вентилятор работают по одному принципу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велосипеда, лопасти вентилятора и барабан стиральной машины вращаются вокруг оси. В каждом случае одна точка или ось остаётся неподвижной, а остальные части описывают круги. Это наглядно показывает, как выглядит поворот в технике.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 движении спортсмена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гимнастике, фигурном катании и прыжках спортсмен разворачивается вокруг тела или опоры. Здесь важно точно контролировать положение, чтобы движение было красивым и безопасным. Такие примеры хорошо показывают, что поворот бывает не только на чертеже.
</a:t>
            </a:r>
            <a:endParaRPr lang="en-US" sz="10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поворот от переноса и отражения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сравнивает три геометрических преобразования по их признакам и результату.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9301"/>
            <a:ext cx="4039800" cy="15980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основные движения фигур и что у них общего.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Поворот, перенос и отражение: сравнение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трёх преобразований сохраняются размеры и форма, но способ изменения положения фигуры разный.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6 класс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 задачи на поворот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неподвижную точку, вокруг которой выполняется вращение. Без центра нельзя правильно построить новую фигуру и проверить, что все точки расположены верно.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Задают угол и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выясняют, на сколько градусов повернули фигуру и в какую сторону: по часовой стрелке или против неё. Это помогает избежать путаницы при построении.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новую точку проверяют по расстоянию до центра: оно должно совпадать с расстоянием у исходной точки. Так убеждаются, что фигура не растянулась и не сжалась.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точности используют клетчатую бумагу, транспортир или координатную сетку. Эти инструменты позволяют аккуратно отметить новое положение вершин и соединить их в нужном порядке.
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удобна для быстрого сравнения углов по долям круга и помогает запомнить их соотношение.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поворота чаще всего встречаются в задачах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больше часть полного оборота; 90° и 180° чаще используются из-за их наглядности.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 геометрии для 6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поворота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направление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меняют местами поворот по часовой стрелке и против часовой стрелки. Из-за этого новая фигура получается в неверном положении, хотя размер её может быть указан правильно.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неизменный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считать, что центр тоже перемещается вместе с фигурой. На самом деле именно он остаётся на месте и служит опорой для всего вращения.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 математике, технике и компьютерах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поворот нужен для построения фигур, исследования симметрии и работы с координатной плоскостью. Он помогает точно описывать, как меняется положение точки или всей фигуры.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вращение используют при проектировании колёс, механизмов и деталей, которые двигаются вокруг оси. Это важно для точности, надёжности и правильной работы устройств.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поворот позволяет перемещать объекты на экране, не меняя их форму. Благодаря этому можно создавать анимацию, схемы и наглядные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поворота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основан на сравнении расстояний, угла и свойств фигуры после вращения.
</a:t>
            </a:r>
            <a:endParaRPr lang="en-US" sz="9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показывает, как фигура может изменить своё положение, оставаясь той же по размерам и форме. Это важная тема, которая помогает читать чертежи, понимать симметрию и уверенно работать с координатами.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Поворот: движение без изменения формы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2026-05-24T17:45:02Z</dcterms:created>
  <dcterms:modified xsi:type="dcterms:W3CDTF">2026-05-24T17:45:02Z</dcterms:modified>
</cp:coreProperties>
</file>