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слизистые, иммунитет и микрофлора — защитные механизмы организма.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как организм защищается от инфекции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— попадание вирусов, бактерий или грибков в организм. Особенно серьёзны грипп и ОРВИ у подростков. Защита снижает тяжесть заболеваний и предупреждает их распространение среди друзей и одноклассников.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инфекция и почему она опасна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лейкоцитов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белые кровяные клетки, которые активно борются с микробами в крови и тканях. Они распознают и уничтожают опасные микроорганизмы.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— источник иммунных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костном мозге формируются все виды кровяных клеток, включая защитные лейкоциты. Это своего рода фабрика иммунитета.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и тимус — центры координации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фильтруют микробы и активируют иммунные клетки, а тимус помогает им учиться распознавать врагов и формировать защиту.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клетки иммунной системы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первая линия защиты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сало и пот выделяют вещества, уничтожающие бактерии и вирусы, дополнительно усиливая защиту.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и ожоги нарушают этот барьер, увеличивая риск проникновения инфекции и развития воспаления.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кожи состоит из мёртвых клеток, создавая прочный барьер против микробов, не позволяя им проникать внутрь организма.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— ловушка для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Слизистые выделяют вязкую слизь, которая задерживает болезнетворные частицы и предотвращает их проникновение глубже в тело.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помогают очистке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слизистых дыхательных путей находятся реснички, двигающиеся и отгоняющие задержанные микробы наружу из организма.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лизоцима разрушают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и слёзы содержат лизоцим — фермент, который разрушает стенки бактерий, обеспечивая дополнительную защиту.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слизистые оболочки защищают организм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инфекционных заболеваний у школьников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болеет респираторными инфекциями ежедневно сталкиваясь с вирусами и бактериями в школе и дома.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распространённость инфекций требует эффективных мер защиты, особенно у подростков с развивающимся иммунитетом.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распознают вирусы и производят антитела, которые маркируют вирусы для уничтожения другими клетками иммунной системы.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лейкоциты борются с микробами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Фагоциты действуют как «пожиратели», захватывая и переваривая бактерии, предотвращая их распространение в организме.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защита на молекулярном уровне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первичного контакта с инфекцией или вакцинацией организм накапливает антитела для быстрой защиты в будущем.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нейтрализуют патогены, предотвращая их проникновение в клетки организма и распространение инфекции.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специфичны и связываются только с определёнными вирусами или бактериями, блокируя их действие.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помогают лейкоцитам распознавать и уничтожать захваченные микроорганизмы, ускоряя выздоровление.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иммунный ответ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защиты организма от инфекции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как признак защиты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Покраснение и отёк показывают приток крови и иммунных клеток к месту инфекции для борьбы с микробами.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местно ускоряет обмен веществ, помогая быстрее вывести патогены и восстановить повреждённые ткани.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 приобретённый иммунитет: сравнение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два типа иммунитета по скорости реакции, специфичности, наличию памяти и примерам. Это помогает понять, как они дополняют друг друга в защите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 приобретённый иммунитет взаимодополняют друг друга, обеспечивая быстрый и специфический ответ на инфекции.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полезной микрофлоры в защите организма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на коже создают естественный барьер, препятствуя размножению вредных микробов и поддерживая здоровье эпидермиса.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бактерий в кишечнике способствует перевариванию пищи и усиливает иммунную защиту, предотвращая проникновение патогенов.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слизистых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 носоглотке и дыхательных путях защищают от вирусов и бактерий, удерживая вредителей на поверхности слизистых.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действия вакцины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содержит ослабленные микроорганизмы, которые обучают иммунитет распознавать опасные патогены без риска заболевания. Это помогает организму быстро среагировать при настоящей инфекции.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в детском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делают детей менее уязвимыми к распространенным болезням. Регулярные ревакцинации поддерживают высокий уровень антител, снижая вероятность эпидемий в школе и обществе.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применением вакцины проходят тщательные тесты на безопасность и эффективность, что гарантирует её качество и минимизирует побочные реакции у пациентов.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работа вакцинации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вакцинации на снижение заболеваемости корью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случаев коры и полиомиелита связано с широкой охватностью вакцинации в населении.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вакцинация привела к контролю и практически полному устранению нескольких опасных инфекций.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2010–2023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 которым иммунитет может ослабевать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качественного сна снижает выработку защитных клеток, делая организм более восприимчивым к инфекциям.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и минералов ослабляет иммунный ответ и уменьшает сопротивляемость к патогенам.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тормозит иммунные процессы, повышая риск заболеваний и замедляя выздоровление.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как грипп, меняют свою структуру, поэтому иммунитет к прежнему штамму может не защитить от новых вариантов.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питание, включающее фрукты и овощи, а также физическая активность и закаливание укрепляют защитные функции и повышают сопротивляемость инфекциям.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способы укрепления иммунной защиты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полноценный сон продолжительностью 8–10 часов способствует восстановлению иммунных сил и поддерживает здоровье организма в целом.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появлении симптомов инфекции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оказанию первой помощи и снижению риска заражения окружающих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меры гигиены для защиты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уменьшает количество микробов и снижает риск распространения инфекций среди близких и сверстников.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полости 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дважды в день предотвращает размножение бактерий, снижая риск воспалений и заболеваний десен.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ран и царапин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очищение и дезинфекция повреждений кожи предотвращают проникновение инфекции и развитие воспалительных процессов.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масок и платков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Ношение масок и использование одноразовых платков во время эпидемий ограничивает распространение вирусов в воздушно-капельным путём.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заботиться о своей защите от инфекций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Соблюдение гигиенических правил и регулярные прививки помогают поддерживать здоровье, уменьшая количество заболеваний и пропусков учебы.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Здоровый образ жизни повышает энергичность и улучшает общее самочувствие ребёнка, укрепляя его способности противостоять инфекциям.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защите организма от инфекций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защита — это поддержка иммунитета, правильная гигиена и вакцинация. Забота о здоровье каждый день помогает оставаться активным и редко болеть.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2026-05-09T03:18:32Z</dcterms:created>
  <dcterms:modified xsi:type="dcterms:W3CDTF">2026-05-09T03:18:32Z</dcterms:modified>
</cp:coreProperties>
</file>