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становится энергией и материалом для роста через слаженную работу органов.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ключ к энергии и здоровью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превращает пищу в энергию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помогает человеку получать из еды строительный материал и энергию для движения, учёбы и роста. Это не один шаг, а цепочка механических, химических и биохимических процессов, которые работают вместе.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 человека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биологии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этапы пищеварения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 и перемешивают её с языком. Так кусочки становятся меньше, а дальнейшая обработка в желудке проходит быстрее и безопаснее для организма в целом.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 и глотания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 и содержит амилазу, которая начинает расщеплять углеводы. Затем глотание направляет пищевой комок в пищевод без лишних задержек, уже в ротовой полости подготавливая его к следующему этапу.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желудке и его функции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в желудке очень кислую среду, которая помогает разрушать белки и подавляет многие микробы. Благодаря этому пища становится безопаснее для дальнейшего продвижения по пищеварительному тракту.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пепсин начинает расщепление белков на более простые части. В желудке пища превращается в полужидкий химус, который легче перемешивается и порциями переходит дальше в кишечник.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работает несколько часов, поэтому желудок не передаёт пищу дальше сразу. Такой запас времени помогает тщательно подготовить содержимое к перевариванию в тонком кишечнике позже.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завершается основное расщепление пищи, а организм получает почти все нужные вещества для роста, движения и восстановления.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питательных веществ усваиваются именно здесь.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и завершение пищеварения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всасывает воду и соли, которые ещё можно вернуть в организм. Из-за этого содержимое постепенно густеет и становится основой будущих каловых масс для выведения.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завершаются последние этапы обработки непереваренных остатков. После этого они продвигаются к прямой кишке, где временно накапливаются перед выведением из организма в удобный момент без спешки.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помогают перерабатывать некоторые вещества, которые человек сам не расщепляет. В результате образуются полезные соединения, в том числе витамины группы B и K для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толстого кишечника часто проявляются запором или частым послаблением стула. Поэтому важны вода, клетчатка и привычка не откладывать посещение туалета без необходимости на долгое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печень и поджелудочная железа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лаборатория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можно представить как большую биологическую лабораторию. Она обезвреживает вредные вещества, запасает питательные вещества и вырабатывает желчь, без которой жиры перевариваются хуже. Поэтому этот орган помогает организму сохранять силы между приёмами пищи и быстрее восстанавливаться после активного дня, а его работа незаметно поддерживает весь обмен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— поставщик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выпускает ферменты в тонкий кишечник, где они помогают расщеплять белки, жиры и углеводы. Одновременно она участвует в регуляции уровня глюкозы в крови, поэтому влияет и на пищеварение, и на получение энергии. Это делает её важным «помощником» всего организма. Без её работы организму сложнее получать нужные вещества вовремя.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разных типов веществ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перевариваются дольше других веществ, потому что их молекулы сложнее расщепить. Основная работа происходит в тонком кишечнике, где желчь помогает разделить жир на мелкие капли.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распадаются на аминокислоты, из которых организм строит мышцы, кожу и другие ткани. Поэтому мясо, рыба, яйца и бобовые особенно важны в период роста ребёнка.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расщепляются на простые сахара, которые быстрее всего дают энергию для учёбы, спорта и игр. Хлеб, крупы и фрукты помогают поддерживать этот запас в течение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витамины и минералы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для защиты 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помогают органам работать слаженно и поддерживают защиту от болезней. Особенно заметны витамин C для иммунитета и витамин D для крепких костей и роста детей.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для костей и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участвуют в формировании костей и зубов, а также помогают многим ферментам работать правильно. Кальций из молочных продуктов особенно важен в подростковом возрасте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156" y="1845400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пищеварительных ферментов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и амилаза работают избирательно: каждый фермент распознаёт только «свою» пищу. Благодаря этому белки, углеводы и жиры расщепляются по разным путям в нужной среде и быстро.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чувствительны к температуре и кислотности среды. Небольшие отклонения от нормы замедляют реакцию, поэтому пищеварение лучше идёт при обычной температуре тела и подходящем pH.
</a:t>
            </a:r>
            <a:endParaRPr lang="en-US" sz="975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начинают и ускоряют реакции, не расходуясь сами. Без них крупные молекулы пищи не стали бы достаточно маленькими, чтобы пройти через стенку кишечника и попасть в кровь.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пепсина, трипсина, амилазы и липазы делает пищеварение последовательным. Когда хотя бы одного звена не хватает, организм хуже получает энергию и строительный материал.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пережёвывание облегчает пищеварение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 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хорошо измельчена и смешана со слюной, желудку легче её перерабатывать. Такой комок быстрее продвигается дальше и лучше подготавливается к действию ферментов в кишечнике.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режим помогают железам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пищи небольшими порциями 4–5 раз в день помогает не перегружать органы. Вода нужна для работы слюнных желез, желудочного сока и других пищеварительных секретов.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распространённые нарушения у подростков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школьной столовой
</a:t>
            </a:r>
            <a:pPr algn="ctr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 торопливо съел обед, а потом пошёл на тренировку. Через час появилась тяжесть и неприятное чувство под ложечкой. Если это повторяется, слизистая желудка может воспаляться, и обычная еда начинает вызывать дискомфорт и изжогу. Это типичная картина гастрита, особенно когда подросток ест всухомятку и слишком быстро.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пропускают завтрак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приходит в школу голодной, а к перемене покупает сладкую булочку и газировку. В животе появляется урчание, вздутие и нестабильный стул. При таком ритме полезные бактерии работают хуже, и микрофлора кишечника постепенно меняется. Особенно заметно это при частых перекусах на бегу и нехватке обычной домашней еды.
</a:t>
            </a:r>
            <a:endParaRPr lang="en-US" sz="869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праздников и переедания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дня рождения подросток съел много жирного и острого, а затем пожаловался на боль справа и тошноту. Поджелудочная железа плохо переносит такие нагрузки, поэтому при частом переедании может развиться панкреатит. Организму нужен щадящий режим и умеренность. Особенно опасны сочетания больших порций, газировки и еды на поздний вечер.
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расстройств пищеварения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или тяжесть в животе после еды, особенно если она повторяется, нельзя считать обычной усталостью. Такой сигнал помогает заметить, что желудку или кишечнику нужна проверка.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Изжога и кислый привкус во рту часто связаны с раздражением слизистой и забросом содержимого желудка. Если они возникают часто, стоит обсудить это с врачом, а не терпеть.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Тошнота, отсутствие аппетита и неприятие привычной пищи нередко появляются при воспалении или переедании. Эти признаки особенно важны, если они мешают учёбе, спорту и отдыху.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Запор, понос или их чередование говорят о нарушении работы кишечника. Своевременное обращение за помощью позволяет избежать обезвоживания, боли и более серьёзных осложнений у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пищеварения в обмене веществ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завершает всасывание питательных веществ и передаёт их в кровь и лимфу. Так клетки получают материалы для роста, восстановления и ежедневной работы организма без лишних потерь.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помогают перевести пищу в более простые вещества. Желчь и ферменты делают жиры, белки и углеводы доступными для дальнейшего усвоения.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питательные вещества поступают вовремя и в нужном виде, организм получает энергию без лишней нагрузки. Поэтому работа пищеварительных органов напрямую влияет на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микрофлора защищает кишечник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защита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занимают место на слизистой и мешают вредным микробам размножаться. Они помогают пищеварению и поддерживают естественный барьер кишечника каждый день, особенно у подростка и после 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Кефир, йогурт и растительная пища поддерживают нормальную среду для микрофлоры. Полезны и разнообразный рацион, достаточное количество воды. Лишние сладости лучше ограничивать и не заменять ими еду.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вещества и источники энергии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может меняться в зависимости от возраста, активности и общего меню. Важно, чтобы все группы веществ присутствовали в рационе каждый день.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основной быстрый ресурс, а белки и жиры поддерживают рост, восстановление тканей и запасы энергии.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биологии; ориентировочные доли БЖУ в суточной калорийности для школьного питания.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пищеварительный тракт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крупы снабжают кишечник клетчаткой. Она помогает продвигать пищу, поддерживает регулярный стул и делает питание более полезным и мягким для слизистой оболочки.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и восстановления тканей, поэтому они важны в подростковом возрасте. Если в рационе есть рыба, мясо, бобовые и молочные продукты, пищеварение получает качественное питание.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фастфуд, газировка и избыток сладостей перегружают желудок и кишечник. Такая еда даёт много калорий, но мало полезных веществ, поэтому быстро ухудшает самочувствие.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подростка для поддержания пищеварения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основным группам продуктов помогают сделать питание разнообразным и регулярным.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питания и разнообразие важнее строгих ограничений. Завтрак, вода и умеренность в сладком помогают снизить нагрузку на пищеварительную систему.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пищеварении начинается каждый день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ест регулярно, выбирает полезные продукты и прислушивается к сигналам организма, пищеварение работает лучше. Это поддерживает энергию, рост и хорошее самочувствие каждый день в школе.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2026-05-09T16:48:13Z</dcterms:created>
  <dcterms:modified xsi:type="dcterms:W3CDTF">2026-05-09T16:48:13Z</dcterms:modified>
</cp:coreProperties>
</file>