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метод в геометрии: что изучает этот раздел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 в одной математической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точно описывать направление и расстояние, упрощают решение задач на плоскости и связывают геометрию с координатами, теоремой Пифагора и движением объектов.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вектора важны в геометрии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начало и конец, а также указано направление от начала к концу. Именно оно отличает вектор от обычного отрезка.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выделяют модуль, то есть длину, и направление. Эти два признака нужны одновременно: одинаковая длина без совпадения направления еще не делает векторы равными.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стрелкой над буквой или двумя буквами, например a⃗ или AB⃗. Такое обозначение помогает сразу увидеть, что речь идет не о числе, а о направленной величине.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 не показывает определённого направления. Он нужен в задачах как особый случай, когда перемещение отсутствует или результат сложения взаимно компенсируется.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векторы встречаются в жизни и учебных задачах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Вектором удобно описывать путь человека, автомобиля, лодки или самолёта, когда важно не только расстояние, но и направление движения. Так проще понять, куда именно сместился объект.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векторы помогают показывать маршрут, смещение и отклонение от курса. Это особенно полезно, когда нужно сравнить разные направления при одном и том же расстоянии.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ветра, течение реки и полёт мяча тоже можно представить векторно. Такая модель помогает увидеть, как одна и та же длина может дать разный результат.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векторы помогают работать с отрезками и перемещениями без лишних построений. Они делают рассуждение более точным и наглядным, особенно на координатной плоскости.
</a:t>
            </a:r>
            <a:endParaRPr lang="en-US" sz="9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Скалярные и векторные величины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величины описываются только числом, а какие требуют ещё и направления.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Скалярные величины задаются только числом, а векторные обязательно включают направление. Это различие особенно важно в задачах на движение и силы.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 физики, 9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векторов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направление, даже если изображены в разных местах чертежа. Их можно переносить параллельно без изменения смысла.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 длине, но направлены в разные стороны. Если один вектор заменить противоположным, получится обратное движение или противоположное действие.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лежат на одной прямой или на параллельных прямых. Такое расположение удобно замечать по рисунку и использовать при сравнении направлений.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быстро определять, какие векторы можно сравнивать, складывать и вычитать. Без них невозможно уверенно работать с векторами на 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вектором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решения школьных задач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пары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координатной плоскости задают парой чисел (x; y). Первая координата показывает смещение по горизонтали, а вторая — по вертикали относительно начала отсчёта.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имеет координаты (3; 2), это значит: три клетки вправо и две клетки вверх. По такому описанию легко построить вектор на клетчатой бумаге.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точно описывать направление и находить длину без сложного чертежа. Поэтому ими часто пользуются в задачах, где важно быстро получить ответ и проверить рассуждение.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векторы с разными координатами, но одним способом измерения — через модуль. Это помогает увидеть рост длины на конкретных числах.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координаты вектора, тем больше его длина. При этом увеличение идёт не одинаково, потому что модуль зависит от обеих координат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|a⃗| = √(x² + y²) для заданных координат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при увеличении координат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 концу первого вектора прикладывают начало второго. Затем проводят вектор от начала первого к концу второго. Он и показывает результат сложения.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отражает общее перемещение, когда действия происходят одно за другим. Например, движение вправо, а потом вверх можно заменить одним итоговым вектором.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 помогает не считать отдельно каждое направление. Оно даёт наглядный рисунок и позволяет быстрее понимать, как складываются последовательные перемещения.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правилу треугольника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из одной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вектора начинаются в одной точке, их удобно изображать как две стороны будущей фигуры. Затем через их концы проводят прямые, параллельные противоположным сторонам. Так на чертеже появляется параллелограмм, в котором хорошо видно направление каждого движения.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сумма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векторов в этом способе показывает диагональ, выходящая из общей точки. Она соединяет начало первого вектора с концом второго по построенному параллелограмму. На рисунке это выглядит наглядно: два цветных вектора образуют фигуру, а результат читается без лишних вычислений.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способ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 особенно полезно, когда действия происходят одновременно, например при сложении сил или направлений движения. Оно помогает не путать длину с итогом действия и сразу учитывать угол между векторами. Поэтому чертеж показывает не только число, но и смысл результата.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правило параллелограмма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вычитать векторы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противоположный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противоположного вектора длина остаётся прежней, но направление меняется на обратное. На рисунке это видно как стрелка той же длины, повернутая в другую сторону. Именно этот шаг делает вычитание наглядным.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встречается в задачах на разность перемещений, изменение скорости и сравнение направленных величин. Знак перед вектором меняет только направление, а длина остаётся той же, поэтому важно внимательно читать условие.
</a:t>
            </a:r>
            <a:endParaRPr lang="en-US" sz="791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вычитание сложением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удобно понимать как сложение с противоположным вектором. Если к a⃗ прибавить −b⃗, получим тот же результат, что и при вычитании b⃗. Такой приём упрощает построения и вычисления.
</a:t>
            </a:r>
            <a:endParaRPr lang="en-US" sz="8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быстро оценить длину вектора без построения чертежа, а затем проверить результат по формуле через теорему Пифагора.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координаты, тем обычно больше модуль, но рост зависит от их сочетания. Это подчёркивает связь длины с обеими координатами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«Векторный метод»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и его связь с координатами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пример: квадраты координат складываются, а затем извлекается корень. Такой результат помогает быстро проверить, правильно ли применяется формула модуля.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вектора (3; 4) по формуле √(x² + y²).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учебный пример с вектором (3; 4)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«Векторный метод»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модуль находят по одной и той же формуле, а знаки координат влияют только на направление вектора.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не меняет длину, потому что в формуле используются квадраты. Важны значения координат, а не их направление по осям.
</a:t>
            </a:r>
            <a:endParaRPr lang="en-US" sz="1167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модуля по координатам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156" y="2770325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векторный метод помогает особенно часто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вектор показывает не только расстояние, но и направление. Это помогает точно описывать путь человека, машины или лодки и не смешивать разные виды перемещения.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складывают как векторы, потому что важно, куда они направлены. Если силы действуют одновременно, их результат определяют по правилу параллелограмма или треугольника.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вектор помогает показать направление движения и оценить отклонение от курса. Такой способ удобен в географии и навигации, где важны и расстояние, и направление.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координатных задачах вектор связывает чертёж с числами. Благодаря этому можно находить длину, сравнивать векторы и решать задачи без громоздких построений.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с несколькими векторами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проверки результата в школьных задачах по геометрии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векторами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путь и 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показывает, сколько прошло тело, а перемещение — куда оно сместилось. Если смешать эти понятия, легко получить неверный ответ в задаче на движение или координаты.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достаточно сложить длины векторов. Но без направления результат может оказаться совсем другим, особенно если векторы направлены в противоположные стороны.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без угла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двух векторов важно помнить об угле между ними. Если его не учитывать, диагональ параллелограмма и итоговый вектор будут построены неверно.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только по длине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 длине векторы не всегда равны как векторы. Чтобы признать их равными, нужно проверить ещё и направление, иначе легко сделать неправильный вывод.
</a:t>
            </a:r>
            <a:endParaRPr lang="en-US" sz="9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подход полезен там, где нужно описывать направление движения или действия точно и кратко, без лишних слов и построений.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 физики и геометрии: именно там чаще всего приходится учитывать и величину, и направление одновременно.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«Векторный метод»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векторный метод применяется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соединяет числа и направление в одной модели, поэтому помогает сравнивать векторы, находить их модуль и выполнять сложение с вычитанием. Для 9 класса это особенно важно.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метод делает геометрию наглядной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2026-06-03T14:14:36Z</dcterms:created>
  <dcterms:modified xsi:type="dcterms:W3CDTF">2026-06-03T14:14:36Z</dcterms:modified>
</cp:coreProperties>
</file>