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образ материка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контрастов: от Арктики до тропиков, от гор до больших равнин.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Северная Америка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занимает огромную территорию между тремя океанами. Её положение рядом с Арктикой и тропиками делает природу материка особенно разнообразной и резко контрастной.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объясняет смену полярных, умеренных и тропических условий, а значит — разнообразие природных зон, хозяйства и образа жизни людей.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4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7 000 км
</a:t>
            </a:r>
            <a:pPr algn="ctr" indent="0" marL="0">
              <a:lnSpc>
                <a:spcPct val="100000"/>
              </a:lnSpc>
              <a:buNone/>
            </a:pPr>
            <a:r>
              <a:rPr lang="en-US" sz="1926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протяжённость Северной Америки с севера на юг.
</a:t>
            </a:r>
            <a:endParaRPr lang="en-US" sz="414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линия, моря и острова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Изрезанные берега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материка сильно расчленена: здесь много заливов, проливов и удобных бухт. Это облегчает мореплавание и делает побережья важными центрами расселения и торговли.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крупнейших островов выделяются Гренландия, Ньюфаундленд и Куба, а также Канадский Арктический архипелаг. Они расширяют природное разнообразие материка и влияют на климат соседних территорий.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океанами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Ледовитый, Атлантический и Тихий океаны определяют влажность воздуха, температуру побережий и маршруты морских перевозок. Поэтому прибрежные районы развиваются особенно активно.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хозяйства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создают условия для портов, рыболовства и международной торговли. Через них Северная Америка связана с другими частями света и мировым рынком.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Северной Америки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сменяются с севера на юг, поэтому на материке соседствуют очень разные природные условия.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умеренного пояса делает Северную Америку материком с наиболее широким набором ландшафтов и хозяйственных зон.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схема распределения климатических поясов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Северной Америки: запад, центр, восток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Кордильеры
</a:t>
            </a:r>
            <a:pPr algn="l" indent="0" marL="0">
              <a:lnSpc>
                <a:spcPct val="8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тянутся Кордильеры — высокие молодые горы с хребтами, снежниками и вулканическими районами. Они создают труднодоступные пространства и заметно влияют на климат и расселение.
</a:t>
            </a:r>
            <a:endParaRPr lang="en-US" sz="906" dirty="0"/>
          </a:p>
        </p:txBody>
      </p:sp>
      <p:sp>
        <p:nvSpPr>
          <p:cNvPr id="9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равнины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расположены Великие равнины и широкие низменности. Здесь удобно вести сельское хозяйство, строить дороги и размещать крупные поселения, потому что поверхность более ровная.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Аппалачи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находятся Аппалачи — древние, более низкие горы с округлыми вершинами. Их рельеф мягче, чем в Кордильерах, но тоже влияет на природные условия и освоение территории.
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материка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формы рельефа Северной Америки и их значение для жизни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материка сочетает горы и равнины, поэтому условия жизни и хозяйства сильно различаются в разных его частях.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03833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03833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Северной Америки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и Миссури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речная система относится к крупнейшим в мире. Она собирает воды огромной территории и играет важную роль в судоходстве, водоснабжении и освоении внутренних районов материка.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Верхнее, Мичиган, Гурон, Эри и Онтарио образуют крупнейший пресноводный район. Озёра связаны между собой и активно используются для транспорта, промышленности и хозяйства.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пути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помогают перевозить грузы и соединяют удалённые районы с морскими портами. Поэтому вдоль речных долин часто растут города и промышленные центры.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дают воду для населения, полей и предприятий. Там, где воды достаточно, легче развивать сельское хозяйство, промышленность и комфортные поселения.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реки и хозяйство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горами, осадками, равнинами, реками и освоением территории.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6637" y="-150"/>
            <a:ext cx="373037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Северной Америки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северные территории занимают арктические пустыни и тундра. Здесь холодно, растительность бедная, а деревья почти не встречаются из-за вечной мерзлоты и короткого лета.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распространены тайга, смешанные и широколиственные леса. В этих зонах больше влаги и тепла, поэтому растительность гуще, а условия для жизни людей заметно мягче.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прерии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лежат степи и прерии. Ровные пространства и плодородные почвы сделали их важными районами земледелия, особенно там, где хватает осадков.
</a:t>
            </a:r>
            <a:endParaRPr lang="en-US" sz="845" dirty="0"/>
          </a:p>
        </p:txBody>
      </p:sp>
      <p:sp>
        <p:nvSpPr>
          <p:cNvPr id="14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юго-запада
</a:t>
            </a:r>
            <a:pPr algn="l" indent="0" marL="0">
              <a:lnSpc>
                <a:spcPct val="8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юго-западной части материка встречаются пустыни и полупустыни. Здесь мало осадков, поэтому растения приспособлены к жаре и нехватке влаги.
</a:t>
            </a:r>
            <a:endParaRPr lang="en-US" sz="913" dirty="0"/>
          </a:p>
        </p:txBody>
      </p:sp>
      <p:sp>
        <p:nvSpPr>
          <p:cNvPr id="15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тропики юга
</a:t>
            </a:r>
            <a:pPr algn="l" indent="0" marL="0">
              <a:lnSpc>
                <a:spcPct val="8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материка природные условия становятся теплее и влажнее. Здесь растут густые леса, а многие растения не переносят холод и требуют долгого тёплого сезона.
</a:t>
            </a:r>
            <a:endParaRPr lang="en-US" sz="8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крупнейшие страны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жителей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живут сотни миллионов человек, и население распределено крайне неравномерно. Наиболее густо заселены районы с мягким климатом, развитым транспортом и возможностями для работы, учёбы и торговли.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ведущие страны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Канада и Мексика — крупнейшие государства Северной Америки. Они отличаются масштабами территории, численностью населения и уровнем хозяйственного развития, но вместе определяют облик всего материка.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побережья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людей сосредоточена в городах, особенно у морских побережий, крупных рек и озёр. Здесь удобнее вести торговлю, строить порты и развивать промышленность.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выбор места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климат, горные районы и малодоступные территории заселяются слабее. Напротив, равнины, плодородные земли и удобные транспортные пути способствуют росту населённых пунктов и хозяйственной активности.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США, Канады и Мексики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страны материка различаются по масштабу территории и численности населения, поэтому их роль в экономике и расселении тоже неодинакова.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выделяются хозяйственным влиянием, Канада — огромной территорией, а Мексика — сочетанием крупного населения и выгодного положения.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атласу и справочным данным, без привязки к конкретному году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432" y="22040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07" y="22040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5090" y="2191175"/>
            <a:ext cx="208425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8790" y="221463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и ресурсы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известна выпуском автомобилей, техники и оборудования. Такие отрасли развиваются там, где есть квалифицированные кадры, транспортные узлы и устойчивый спрос на продукцию.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топлива обеспечивают энергетику, транспорт и крупную промышленность. Добыча особенно важна в северных районах и в зонах, где сформировались мощные нефте- и газодобывающие центры.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плодородные почвы и разнообразный климат создают условия для выращивания зерновых, кукурузы, хлопка и других культур. Сельское хозяйство тесно связано с переработкой и перевозками.
</a:t>
            </a:r>
            <a:endParaRPr lang="en-US" sz="978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лесные массивы дают древесину, бумажное сырьё и другие ресурсы. Лесное хозяйство особенно значимо в Канаде и на севере материка, где природные условия способствуют его развитию.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вода, руды и уголь поддерживают промышленность, энергетику и жизнь городов. Богатая сырьевая база помогает развивать добычу, переработку и межрегиональные перевозки.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полезные ископаемые и районы добычи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главные ресурсы Северной Америки и как они связаны с промышленными районами.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размещены неравномерно, но именно они формируют крупные промышленные и энергетические районы материка.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863" y="970950"/>
            <a:ext cx="2363273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агломерации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гиганты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Лос-Анджелес, Чикаго, Торонто, Мехико и Монреаль входят в число крупнейших городов материка. В них сосредоточены население, рабочие места, университеты и значительная часть культурной жизни.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положение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возникли у рек, озёр, морских бухт или на пересечении важных путей. Такое положение облегчает торговлю, снабжение, развитие портов и связь с другими районами.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и влияние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крупнейших центров формируются агломерации — территории, где города и пригороды срастаются в единый хозяйственный узел. Они задают темп развитию промышленности, науки и услуг.
</a:t>
            </a:r>
            <a:endParaRPr lang="en-US" sz="9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размещению населения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климатом, рельефом, природными ресурсами и расселением людей в Северной Америке.
</a:t>
            </a:r>
            <a:endParaRPr lang="en-US" sz="1173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64" y="1184825"/>
            <a:ext cx="2117672" cy="183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64" y="1184825"/>
            <a:ext cx="2117672" cy="183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090" y="1184825"/>
            <a:ext cx="2086670" cy="183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64" y="1184825"/>
            <a:ext cx="2117672" cy="183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след воды и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Гранд-Каньон поражает масштабом и слоистыми стенами, в которых словно записана история Земли. Здесь особенно хорошо видно, как вода и ветер могут за миллионы лет изменить поверхность материка и создать один из самых узнаваемых пейзажей.
</a:t>
            </a:r>
            <a:endParaRPr lang="en-US" sz="701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гейзеров и горячих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Йеллоустонский национальный парк известен редким сочетанием вулканических явлений и живой природы. Гейзеры, термальные поля и леса делают его местом, где можно увидеть силу внутренних процессов Земли и богатство охраняемых ландшафтов.
</a:t>
            </a:r>
            <a:endParaRPr lang="en-US" sz="707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падающей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 стал символом силы рек и привлекает людей своей энергией и красотой. Огромные потоки воды создают впечатление непрерывного движения, а сам водопад давно превратился в известный природный ориентир материка.
</a:t>
            </a:r>
            <a:endParaRPr lang="en-US" sz="717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и дикая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Скалистые горы протянулись через западную часть материка, образуя высокие хребты, долины и лесные районы. Эти горы показывают, насколько разнообразен рельеф Северной Америки и как тесно рядом могут соседствовать разные природные условия.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природы Северной Америки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природных условий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встречаются области с очень разной температурой, влажностью и растительностью, поэтому природные зоны сменяются особенно заметно.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умеренные территории, но холодные и жаркие районы тоже занимают значительные площади, усиливая контрастность материка.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атласу; условное распределение для наглядности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 современном 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центр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Канада входят в число наиболее развитых стран мира. Их экономика опирается на промышленность, науку, финансы, транспорт и высокие технологии, а их влияние ощущается далеко за пределами материка.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растущая Мексика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занимает важное место между Северной и Латинской Америкой. Большое население, выгодное положение и развитие промышленности делают её заметным участником региональной и мировой экономики.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Северную Америку проходят морские и сухопутные маршруты, связывающие разные части света. Крупные порты, железные дороги и автомагистрали помогают перевозить товары, людей и информацию.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культура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известен университетами, исследовательскими центрами, киноиндустрией и крупными культурными событиями. Северная Америка влияет на современные технологии, образ жизни и международный обмен идеями.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материк контрастов и возможностей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запоминается огромными пространствами, резкой сменой природных зон и сильным хозяйственным развитием. Её образ создают Арктика, Кордильеры, равнины, реки, ресурсы и крупные города, тесно связанные с природой.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2026-06-02T10:09:29Z</dcterms:created>
  <dcterms:modified xsi:type="dcterms:W3CDTF">2026-06-02T10:09:29Z</dcterms:modified>
</cp:coreProperties>
</file>