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 невылупившихся птенцов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музыкальная картинка о крошечных птенцах, полная писка и прыжков.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Мусоргский создал «Картинки с выставки» после выставки рисунков Виктора Гартмана. Один из них подсказал образ птенцов в костюме, и из него выросла одна из самых ярких пьес цикла.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родилась эта миниатюра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50525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Птенцы, которые торопятся на сцену
</a:t>
            </a:r>
            <a:pPr algn="ctr" indent="0" marL="0">
              <a:lnSpc>
                <a:spcPct val="100000"/>
              </a:lnSpc>
              <a:buNone/>
            </a:pPr>
            <a:r>
              <a:rPr lang="en-US" sz="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скорлупы уже кипит жизнь: кто-то шевелится, кто-то выглядывает наружу, а кто-то будто пробует первые шаги. Музыка передаёт эту суету так, словно маленькие артисты готовятся к своему дебюту.
</a:t>
            </a:r>
            <a:endParaRPr lang="en-US" sz="976" dirty="0"/>
          </a:p>
        </p:txBody>
      </p:sp>
      <p:sp>
        <p:nvSpPr>
          <p:cNvPr id="7" name="Text 1"/>
          <p:cNvSpPr txBox="1"/>
          <p:nvPr/>
        </p:nvSpPr>
        <p:spPr>
          <a:xfrm>
            <a:off x="4960950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Скорлупки, трещинки и крошечные лапки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образ легко представить: белые скорлупки, тонкие трещинки и совсем маленькие лапки, которые едва держат птенца. Всё вокруг кажется хрупким, но очень живым, как перед самым чудом рождения.
</a:t>
            </a:r>
            <a:endParaRPr lang="en-US" sz="945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Нарядные птенцы в скорлупках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его пьесы легко представить глазами и запомнить ушами: музыка у Мусоргского словно рисует, а не только звучит.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Модест Петрович Мусоргский жил в 1839–1881 годах и был русским композитором, который умел очень живо показывать характеры и настроения в музыке.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любил не просто писать мелодии, а создавать музыкальные картины: в них слышны сказки, смешные сценки, люди и даже совсем маленькие движения.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Модест Мусоргский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Программная музыка рассказывает об образе, событии или истории. Слушатель может представить шаги, танец, шум, игру или какой-то маленький спектакль без слов.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программная музыка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выбирает звуки так, чтобы они напоминали движение, настроение или характер. Поэтому музыку можно не только слушать, но и воображать вместе с ней картинку.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«Балете невылупившихся птенцов» именно так и происходит: звуки становятся смешными и живыми, будто перед нами маленькая сценка.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звучит легко и очень быстро. Высокие ноты делают птенцов крошечными, а их движения — почти невесомыми, как маленькие подпрыгивания.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звучат невылупившиеся птенцы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повторяющиеся звуки напоминают писк и шевеление. Кажется, будто кто-то осторожно стучит по скорлупе и вот-вот выберется наружу.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маленькие акценты добавляют озорства. Из-за них птенцы кажутся неуклюжими, но очень шустрыми и смешными.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вместе создаёт впечатление весёлой суеты. Музыка не тяжёлая и не громкая, а словно блестящая и очень подвижная.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пьеса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ход пьесы от тихого ожидания к весёлому движению.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071" y="1842470"/>
            <a:ext cx="264900" cy="26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9633" y="1842470"/>
            <a:ext cx="264900" cy="26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14740" y="1842470"/>
            <a:ext cx="231788" cy="264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инструменты помогают создать образ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467572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пьесу играют на фортепиано. Этот инструмент умеет передать и лёгкий писк, и быстрые прыжки, и маленькие резкие движения птенцов.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28613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регистр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звуки помогают услышать, что птенцы совсем маленькие. Они звучат тонко и светло, будто кто-то осторожно выглядывает из скорлупы.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710468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акценты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ноты и резкие акценты делают музыку шустрой. Из-за них кажется, что птенцы то бегут, то подпрыгивают, то смешно спотыкаются.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203907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950" y="1203907"/>
            <a:ext cx="2130000" cy="19843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050525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 внутри яйца
</a:t>
            </a:r>
            <a:pPr algn="ctr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скорлупа выглядит тихой и неподвижной, но внутри уже идёт жизнь. Это похоже на маленькую тайну, которую музыка осторожно приоткрывает. Слышно, как в ней просыпается движение и ждёт своего часа.
</a:t>
            </a:r>
            <a:endParaRPr lang="en-US" sz="1218" dirty="0"/>
          </a:p>
        </p:txBody>
      </p:sp>
      <p:sp>
        <p:nvSpPr>
          <p:cNvPr id="6" name="Text 1"/>
          <p:cNvSpPr txBox="1"/>
          <p:nvPr/>
        </p:nvSpPr>
        <p:spPr>
          <a:xfrm>
            <a:off x="4960950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свет перед чудом
</a:t>
            </a:r>
            <a:pPr algn="ctr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яйцо начинает трескаться, появляется ощущение ожидания и радости. Мягкий свет, тонкая трещинка и крошечный птенец создают очень нежный образ. Музыка словно помогает увидеть это первое чудо.
</a:t>
            </a:r>
            <a:endParaRPr lang="en-US" sz="1218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Скорлупа, из которой слышно музыку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эффект появляется из-за неожиданных пауз. Музыка будто замирает, а потом снова резко начинает двигаться, как шустрый птенец, который передумал прятаться.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музыку смешной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скачки мелодии звучат как маленькие подскоки. Из-за них кажется, что птенцы спешат, путаются и всё равно радостно продолжают свой танец.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повторы делают пьесу очень озорной. Они напоминают повторяющиеся попытки выбраться наружу и показывают, как птенцы возятся в скорлупе.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интересное — музыка смешит без слов. Только звуки, но в воображении сразу возникает весёлая сцена с маленькими артистами.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детским спектаклем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Виктора Гартмана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появился образ на рисунке: костюм птенцов для детского спектакля. Он сразу подсказывал сцену, движение и весёлую театральность.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Замысел Мусоргского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Мусоргский увидел в этом не просто костюм, а смешную музыкальную сценку. Он превратил рисунок в живую миниатюру с характером.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на сцене воображения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слышатся костюм, танец и доброжелательная сказка. Поэтому маленькие птенцы будто выступают перед слушателем без слов.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пьеса так коротка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похожа на быстрый набросок: несколько точных музыкальных штрихов сразу показывают образ. Для птенцов не нужна длинная история, им подходит краткое, живое движение.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форма помогает сохранить лёгкость и шутливость. Если бы музыка длилась долго, исчезло бы ощущение маленькой суеты, трепета и внезапных выскакиваний из скорлупы.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фраза здесь работает как отдельная деталь рисунка: писк, прыжок, поворот, пауза. Вместе они создают завершённую картинку, хотя пьеса звучит совсем недолго.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071" y="1481523"/>
            <a:ext cx="264900" cy="26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3071" y="1481523"/>
            <a:ext cx="264900" cy="26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85071" y="1481523"/>
            <a:ext cx="264900" cy="264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эту пьесу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355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звуки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представить крошечных птенцов, которые ещё только учатся двигаться. Звучание кажется тонким, светлым и очень маленьким.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067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повторы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короткие фразы передают суету и шевеление внутри скорлупы. Музыка будто подталкивает птенцов к первому прыжку.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79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скачки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Неожиданные переходы делают пьесу похожей на смешные подпрыгивания. В них легко услышать озорство и весёлый птичий характер.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звучит как шутка: балет есть, а птенцы ещё не вылупились. Из-за этого музыка кажется особенно фантазийной, как маленькое сценическое чудо.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 без настоящих пуантов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Слушатель сразу представляет смешной спектакль: балетные туфельки, треснувшую скорлупу и очень серьёзного крошечного артиста, готового к своему первому выходу.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 другие части цикла, пьеса не рассказывает длинную историю. Она показывает один яркий момент, а потом быстро уступает место следующему впечатлению.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пьесы цикла связаны с рисунками Виктора Гартмана, поэтому каждая звучит как отдельная картинка. У каждой есть своё настроение, но общий источник один.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«Картинках с выставки» встречаются разные образы: торжественные, задумчивые, сказочные и смешные. Эта миниатюра выделяется лёгкостью и игривым птичьим движением.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эту пьесу с другими частями цикла
</a:t>
            </a:r>
            <a:endParaRPr lang="en-US" sz="2938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миниатюра успевает создать целый смешной балет без слов.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небольшая пьеса оставляет яркий след в памяти, потому что в ней есть движение, шутка и очень узнаваемый образ птенцов.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П. Мусоргский, цикл «Картинки с выставки»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50525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тихое шевеление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6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начинается так, будто внутри скорлупы кто-то осторожно двигается и прислушивается. Слышны маленькие намёки на жизнь, ещё совсем робкие, но уже весёлые. Это похоже на первые попытки расправить крылышки.
</a:t>
            </a:r>
            <a:endParaRPr lang="en-US" sz="1061" dirty="0"/>
          </a:p>
        </p:txBody>
      </p:sp>
      <p:sp>
        <p:nvSpPr>
          <p:cNvPr id="7" name="Text 1"/>
          <p:cNvSpPr txBox="1"/>
          <p:nvPr/>
        </p:nvSpPr>
        <p:spPr>
          <a:xfrm>
            <a:off x="4960950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прыжки и суета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фразы становятся короче и быстрее, словно птенцы вдруг начали бегать по кругу. Один подражает другому, и получается забавный хоровод. В этой музыке легко увидеть и услышать маленький танец.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слова про птичий характер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рисунка к музыке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одна деталь рисунка Виктора Гартмана превратилась у Мусоргского в весёлую музыкальную сцену.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«балет» и «невылупившихся птенцов» стоят рядом и звучат очень необычно. Из-за такого соседства название сразу вызывает улыбку и интерес.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Интересный факт о названии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названии есть контраст: серьёзное сценическое слово сочетается с крошечными, почти смешными героями. Именно это делает образ особенно ярким.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только заголовок уже подсказывает, что музыка будет лёгкой, театральной и немного шутливой. Слушатель заранее настраивается на весёлую фантазию.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название легко запомнить, потому что оно звучит и забавно, и красиво. Оно помогает сразу представить маленький спектакль, который вот-вот начнётся.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пьеса с большим воображением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миниатюра показывает, как из нескольких звуков можно создать смешную и нежную картинку. Стоит только слушать внимательно — и маленький балет оживает прямо в воображении.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2026-05-24T21:10:52Z</dcterms:created>
  <dcterms:modified xsi:type="dcterms:W3CDTF">2026-05-24T21:10:52Z</dcterms:modified>
</cp:coreProperties>
</file>