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Боерык фигыль: слова, которые зовут к действию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слова, которые подсказывают, что делать прямо сейчас.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боерык фигыль нужен в речи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сказать главное быстро и понятно: дома, в классе, на прогулке и в сказке. Вместо длинных объяснений — одно точное слово, и сразу ясно, что делать дальше.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боерык фигыль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Боерык фигыль показывает действие, которое нужно выполнить сейчас или совсем скоро. Он не сообщает, что уже произошло, а побуждает человека начать действие.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звучат как просьба, совет, приказ или приглашение. Они помогают говорить коротко, чтобы слушатель сразу понял, чего от него ждут.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просты и знакомы: «читай», «рисуй», «помогите», «пишите». В каждом случае слышится призыв что-то сделать, а не просто назвать действие.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боерык фигыль встречается в жизни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всё по делу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говорит: «Открой тетрадь», «Посмотри на доску», «Запишите дату». Ребята слушают и сразу понимают задание. Такие короткие фразы помогают не терять время и держать урок в порядке.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звучат просьбы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часто говорят: «Убери игрушки», «Помой руки», «Собирайся гулять». Это обычная речь, в которой боерык фигыль делает просьбу ясной и понятной. Даже младший брат быстро догадывается, что пора действовать.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и в игре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игры слышно: «Собирайтесь», «Не шумите», «Беги сюда». Команды и приглашения помогают детям договориться без долгих споров. Так игра идёт быстрее, а все успевают присоединиться к делу.
</a:t>
            </a:r>
            <a:endParaRPr lang="en-US" sz="10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отвечает на них, значит, оно зовёт к действию, а не просто сообщает факт.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вопроса помогают узнать эту форму: «что делай?» и «что сделай?»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1838" y="1789450"/>
            <a:ext cx="209475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9200" y="1809190"/>
            <a:ext cx="249900" cy="199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6775" y="1809190"/>
            <a:ext cx="249900" cy="1999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для одного человека и для многих людей
</a:t>
            </a:r>
            <a:endParaRPr lang="en-US" sz="2012" dirty="0"/>
          </a:p>
        </p:txBody>
      </p:sp>
      <p:sp>
        <p:nvSpPr>
          <p:cNvPr id="7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одному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говорим одному человеку, используем форму вроде «сиди», «слушай», «иди». Слово звучит прямо и коротко, как точный сигнал: пора начинать.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группе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действовать нужно вместе, форма меняется: «сидите», «слушайте», «идите». Так одно слово сразу обращается ко всем ребятам, а не к одному.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просьба звучала добрее, часто добавляют слово «пожалуйста». Тогда фраза становится мягче и приятнее, но смысл остаётся тем же: нужно выполнить действие.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боерык фигыль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идёт по смыслу: слово зовёт к действию и отвечает на вопрос повеления.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формы без лишних слов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Боерык фигыль обычно звучит очень кратко. Одно слово уже содержит главное: что нужно сделать. Поэтому такие формы легко услышать и запомнить.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они не перегружают фразу лишними словами. «Ешь», «пей», «читай» — и смысл сразу ясен, будто кто-то нажал кнопку «действуй!»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Короткость делает эти формы удобными в учебе, играх и повседневных просьбах. Чем точнее слово, тем быстрее его понимает собеседник.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 и строгий приказ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глагол может звучать по-разному. «Садись» — спокойно и просто, а «Пожалуйста, садитесь» уже показывает уважение и доброжелательность к собеседнику.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добавить слова «немедленно» или сказать резче, фраза становится строгой. Интонация, взгляд и жесты помогают понять, это просьба, совет или приказ.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56" y="3057275"/>
            <a:ext cx="231188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«пусть», «давай» и «давайте»
</a:t>
            </a:r>
            <a:endParaRPr lang="en-US" sz="2012" dirty="0"/>
          </a:p>
        </p:txBody>
      </p:sp>
      <p:sp>
        <p:nvSpPr>
          <p:cNvPr id="7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«Пусть»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часто выражает пожелание или мягкое побуждение. В фразе «Пусть придёт» нет грубости — звучит спокойное ожидание, что действие произойдёт.
</a:t>
            </a:r>
            <a:endParaRPr lang="en-US" sz="1137" dirty="0"/>
          </a:p>
        </p:txBody>
      </p:sp>
      <p:sp>
        <p:nvSpPr>
          <p:cNvPr id="8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«Давайте»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обращена к нескольким людям и звучит особенно тепло: «Давайте читать». Она помогает предложить дело всей группе без лишней строгости.
</a:t>
            </a:r>
            <a:endParaRPr lang="en-US" sz="1137" dirty="0"/>
          </a:p>
        </p:txBody>
      </p:sp>
      <p:sp>
        <p:nvSpPr>
          <p:cNvPr id="9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«Давай»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ним легко предложить общее дело: «Давай рисовать». Слово приглашает начать вместе и делает речь дружелюбной, как улыбка в словах.
</a:t>
            </a:r>
            <a:endParaRPr lang="en-US" sz="113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боерык фигыль отличается от обычного глагола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глагол просто сообщает, что происходит в жизни: кто-то рисует, читает, бежит или смеётся. Он отвечает за сообщение о факте, а не за побуждение к действию.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Боерык фигыль, наоборот, словно говорит: «Сделай это сейчас». Он не рассказывает, а зовёт к действию, поэтому в речи звучит как просьба, совет, приказ или приглашение.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обычный глагол помогает описать событие: «Мальчик рисует». Боерык фигыль меняет роль слова: «Рисуй» — уже не рассказ, а обращение к собеседнику.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 в смысле. Один глагол сообщает, что действие уже есть, а другой показывает, что его нужно выполнить. Это легко заметить по настроению фразы.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Боерык фигыль в сказках и стихах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сказочной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такие слова делают героев живыми и смелыми. Короткие фразы вроде «Иди сюда» или «Помоги мне» сразу показывают, кто говорит и чего он хочет.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и рифмах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боерык фигыль звучит бодро и помогает ритму. Он делает строки энергичными, поэтому слова «смотри», «беги», «слушай» легко запоминаются и приятно звучат.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боерык фигыль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от основы действия появляется форма побуждения к действию.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примеры для запоминания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«подойди», «посмотри» и «открой» часто слышны дома и в школе. Они помогают быстро начать действие и не тратить время на длинные объяснения.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«закрой», «послушай» и «помоги» встречаются в просьбах и правилах. Они звучат понятно, потому что сразу подсказывают, что нужно сделать прямо сейчас.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заданиях часто используются слова «проверь» и «нарисуйте». Такие формы легко узнать: они обращены к собеседнику и зовут его выполнить действие.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запомнить несколько примеров, боерык фигыль станет узнавать проще. Тогда на уроке, в игре и дома нужное слово само будет бросаться в глаза.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Боерык фигыль в классе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Боерык фигыль делает правила понятными и короткими. Слова «Запишите дату» или «Поднимите руку» помогают сохранить порядок и не отвлекаться от дела.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фразы звучат ясно, работать легче и спокойнее. Каждый знает, что делать, а урок идёт дружно, как хорошо настроенный оркестр, только без барабанов на перемене.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такие формы помогают всем быстро понять задание. Учитель говорит: «Возьмите учебник», и класс сразу готовится к работе без лишних вопросов.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Боерык фигыль и правила вежливости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 звучит мягче, если добавить слова «пожалуйста» или «будьте добры». Тогда боерык фигыль не кажется строгим и помогает говорить по-доброму.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«давайте» тоже делает речь дружелюбной. Оно приглашает к общему делу, поэтому фраза звучит как совместное предложение, а не как резкая команда.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команду, просьбу и совет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понять оттенок побуждения по тону и дополнительным словам.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63" y="1789450"/>
            <a:ext cx="149625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4313" y="1789450"/>
            <a:ext cx="209475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5325" y="1809190"/>
            <a:ext cx="249900" cy="1999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употреблении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форму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говорят не «иди», а «идите», хотя обращаются к одному человеку. Важно сначала понять, к кому обращено слово, чтобы форма была точной.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вежливость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просьбе нет слова «пожалуйста», она может звучать слишком резко. Вежливое слово делает обращение мягче и приятнее для собеседника.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строгий тон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простая команда может прозвучать сердито, если сказать её слишком резко. Лучше выбирать спокойный тон, особенно когда просишь друга или одноклассника.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замечают оттенок речи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 те же слова могут быть командой, просьбой или советом. Нужно смотреть не только на глагол, но и на всю фразу целиком.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95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47725" y="258900"/>
            <a:ext cx="49347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знания боерык фигыль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184050" y="240275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прочитай фразу и спроси себя: она просто сообщает факт или зовёт к действию? Если слово звучит как «Слушай» или «Пишите», это боерык фигыль.
</a:t>
            </a:r>
            <a:endParaRPr lang="en-US" sz="10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184050" y="373860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проверь, есть ли в фразе просьба, совет или приглашение. В словах «Давай играть» и «Помоги» сразу слышно побуждение, а не обычное сообщение.
</a:t>
            </a:r>
            <a:endParaRPr lang="en-US" sz="10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Запомним главное про боерык фигыль!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Боерык фигыль нужен, когда мы просим, советуем, приказываем или приглашаем. Он помогает говорить коротко, ясно и вежливо, поэтому часто звучит дома, в школе и в играх.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2026-05-21T13:34:02Z</dcterms:created>
  <dcterms:modified xsi:type="dcterms:W3CDTF">2026-05-21T13:34:02Z</dcterms:modified>
</cp:coreProperties>
</file>