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 и факторы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форм растений и влияния среды на их развитие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жизненные формы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отражают приспособления растений к среде обитания. Знание этих форм помогает понять распределение, роль в экосистемах и адаптацию к климатическим изменениям.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многоствольные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отличаются несколькими одревесневшими побегами, благодаря чему формируют густые заросли. Они занимают промежуточное положение по высоте и важны для создания биологических барьеров.
</a:t>
            </a:r>
            <a:endParaRPr lang="en-US" sz="86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— мягкие и гибкие жители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не имеют одревесневшей структуры, ежегодно обновляют надземные части. Их разнообразие обеспечивает широкий спектр форм и функций в различных экосистемах.
</a:t>
            </a:r>
            <a:endParaRPr lang="en-US" sz="913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крепкая основа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имеют одревесневший ствол, который обеспечивает высокую прочность и поддержку. Их размер может достигать десятков метров, что способствует доминированию в лесных экосистемах.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жизненные формы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жизненных форм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формой жизни, примером растения и продолжительностью его существования.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жизни напрямую связана с длительностью существования и адаптацией к среде.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Деревья: строение и рост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имеют мощный одревесневший ствол с корой и разветвлённую корневую систему, поддерживающую высоту и питательные вещества.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деревьев варьируется от нескольких метров до сотен, например, секвойя достигает 100 м высоты.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дерева часто превышает 100 лет, что способствует устойчивости лесных экосистем в средней полосе России.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Полукустарники частично отмирают зимой, остаётся одревесневшая основание. Малина, черника и лаванда относятся к этой группе с сезонной сменой побегов.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Полукустарники — переходная форма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кустарников и полукустарников показывают разницу в структуре и сезонной динамике побегов, что важно для их распознавания и понимания.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отличия форм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несколькими одревесневшими стеблями, высотой до 6 м и способны жить до 40 лет. Жимолость и сирень являются типичными представителями с устойчивой структурой.
</a:t>
            </a:r>
            <a:endParaRPr lang="en-US" sz="788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многогранные и крепкие
</a:t>
            </a:r>
            <a:endParaRPr lang="en-US" sz="926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 полукустарники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Двулетние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в течение двух лет, за первый год формируя корни и листовую массу. Морковь — пример двулетнего растения, широко используемого в питании.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Возобновляют рост каждый сезон, накапливая ресурсы. Ландыш — известный многолетник с долговременным существованием и декоративным значением.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один сезон, быстро растут и обильно размножаются. Например, пшеница — важная сельскохозяйственная культура с быстрым циклом жизни.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травянистых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жизненных форм по природным зонам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богата травами и мхами, тайга — хвойными деревьями, степи преобладают травы, пустыни — кустарники и ксерофиты.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соответствуют климату и условиям региона, обеспечивая адаптацию и выживание.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растительных зон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растения, например берёза и клён, нуждаются в ярком солнечном освещении для интенсивного фотосинтеза и быстрого роста.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виды, такие как папоротники и мхи, адаптированы к жизни в затенённых условиях, где свет поступает менее интенсивно.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регулирует форму и размер листьев, а также распределение листовых ярусов в лесу для максимального освещения.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густых лесах конкуренция за свет заставляет деревья формировать разные ярусы, что влияет на всё растительное сообщество.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развитие растений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растений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транспорта питательных веществ внутри растений и поддержания тургора клеток, что обеспечивает их жизнеспособность.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Гидрофиты, такие как ряска и камыш, приспособлены к жизни в воде с особенностями строения, обеспечивающими плаваемость.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выживают в условиях дефицита влаги, например кактусы накопляют воду внутри тканей, а их корни адаптированы для максимального её поглощения.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преобладают мхи и лишайники, выжившие при низких температурах благодаря особенностям обмена веществ. Многолетние травы способны переносить долгие морозы и короткое вегетационное время.
</a:t>
            </a:r>
            <a:endParaRPr lang="en-US" sz="686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холодных областей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способны выдерживать весенние заморозки до -5°C, сохраняя цветочные бока. Антарктические мхи выдерживают экстремальный холод до -60°C благодаря замедлению обмена веществ и защите клеток.
</a:t>
            </a:r>
            <a:endParaRPr lang="en-US" sz="688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растений к заморозкам
</a:t>
            </a:r>
            <a:endParaRPr lang="en-US" sz="938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Пальмы и цитрусовые успешно растут в субтропиках и тропиках благодаря высокой температуре и влажности. Они имеют крупные листья и гибкую структуру для сохранения влаги и защиты от перегрева.
</a:t>
            </a:r>
            <a:endParaRPr lang="en-US" sz="696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тёплых климатов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и влияние на жизненные формы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подсолнечника при разных температурах и влажности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климатические условия способствуют максимальному росту подсолнечника. При низкой или слишком высокой температуре рост снижается.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высота достигается при температуре 24°C и влажности около 70%, что указывает на чувствительность растения к комбинации этих факторов.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лабораторная работа,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растений к условиям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реагирование растения на экологические вызовы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условия и влияние на растения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чернозёмы способствуют богатому урожаю злаков и овощей, обеспечивая растения питательными веществами для активного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более бедны, на них доминируют сосна, вереск и лишайники, способные адаптироваться к недостатку питательных элементов.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стержневые корни развиваются на песчаных почвах, позволяя растениям добывать влагу из нижних слоёв грунта.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влажных почвах преобладают поверхностные корни, что способствует быстрому питанию и укреплению растений в верхнем слое почвы.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и разветвлённые корни обеспечивают поглощение максимально возможного количества грунтовой влаги и питательных веществ даже в засушливых условиях.
</a:t>
            </a:r>
            <a:endParaRPr lang="en-US" sz="97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Накапливание воды в тканях кактуса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способен удерживать до 200 литров воды в своих тканях, что позволяет переживать долгие периоды без осадков и сохранять жизненные функции.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кожура листьев у ксерофитов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Утолщённая кутикула и восковой налёт предотвращают чрезмерное испарение влаги с поверхности листьев. Эти адаптации позволяют растениями выживать при длительной засухе.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засушливому климату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гидрофитов имеют слаборазвитые корни, так как получают питательные вещества непосредственно из воды, что снижает потребность в мощной корневой системе.
</a:t>
            </a:r>
            <a:endParaRPr lang="en-US" sz="79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развитие корневой системы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Элодея живёт полностью под водой, не нуждаясь в опоре наземного типа, что обеспечивает ей защиту и энергоэффективность за счёт водной среды.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погружение в воду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и лотос имеют широкие листья с воздушными полостями, что поддерживает их на поверхности воды и улучшает газообмен с атмосферой.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для плавучести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Гидрофиты — растения водной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жизненных форм по ключевым признакам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размеры, сроки жизни и типы корней жизненных форм на примерах распространённых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жизненный цикл зависят от среды обитания, а форма корневой системы связана с типом почвы и доступностью 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средней школы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жизненные формы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освоение земель снижают численность и разнообразие деревьев, негативно влияя на экосистему и климатический баланс.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Вспашка лугов уменьшает площади естественных травянистых сообществ, что приводит к утрате кормовой базы для многих животных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строительство разрушает места обитания кустарников, снижая биоразнообразие и способствуя эрозии почв.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трав в поддержании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служат кормом для многочисленных травоядных животных, одновременно удерживая почву и предотвращая эрозию своих плотным корневищем.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как источник плодов и убежищ
</a:t>
            </a:r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кустарников поддерживают насекомых и мелких зверьков, а густая ветвистость создаёт укрытия от хищников и неблагоприятных климатических условий.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как экосистемные строительные блоки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создают укрытия и источники корма для птиц и млекопитающих, обеспечивая стабильность и структурную сложность лесных экосистем.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жизненных форм растений для экосистем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 формирование жизненных форм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 отражают их адаптацию к климату, почвам и освещению. Эти приспособления обеспечивают устойчивость экосистем и изменяются при экологических сдвигах.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2026-05-08T13:02:22Z</dcterms:created>
  <dcterms:modified xsi:type="dcterms:W3CDTF">2026-05-08T13:02:22Z</dcterms:modified>
</cp:coreProperties>
</file>