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 растений, животных и грибов вместе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природном сообществе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9132" y="206200"/>
            <a:ext cx="3275537" cy="2625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природные сообщества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болото, пруд, озеро и степь — это разные природные сообщества. Их состав определяется светом, влагой, температурой, почвой и водой, поэтому даже рядом могут жить совсем разные организмы.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природного сообщества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сообществе живут разные организмы, которые постоянно находятся рядом и используют общую территорию. Они приспособлены к похожим условиям и влияют друг на друга.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служат пищей для других, поэтому в сообществе образуются цепи питания. Через них передаются энергия и вещества, поддерживающие жизнь всех его участников.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сообществе есть производители, потребители и разрушители. Вместе они обеспечивают образование пищи, её использование и возвращение веществ в природу.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влага, температура и свойства почвы определяют, какие виды смогут жить на данной территории. Поэтому состав сообщества меняется от места к месту.
</a:t>
            </a:r>
            <a:endParaRPr lang="en-US" sz="1234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исчезает или резко уменьшается, это отражается на других организмах. Нарушение одной связи может изменить всё сообщество, поэтому ему нужна устойчивость.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по-разному влияют на состав растений и животных в каждом сообществе.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определяют, какие виды могут жить в сообществе и насколько многочисленными они будут.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связи в сообществе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энергии и круговорот веществ в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растения располагаются этажами: сверху деревья, ниже кустарники, затем травы, мхи и лишайники. Такое строение помогает разным видам использовать свет и пространство без сильной конкуренции.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лесном сообществе живут берёза, ель, сосна, белка, дятел, заяц и многие грибы. Каждый из них занимает своё место в цепях питания и в жизни леса.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уменьшает испарение и защищает почву от выветривания и разрушения. Благодаря этому в нём создаются условия для многих растений и животных.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деревьев, кустарники и валежник дают укрытие, пищу и места для гнёзд. Поэтому лес особенно важен для птиц, насекомых и мелких млекопитающих.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 объединяет хвойные и лиственные породы, поэтому его облик меняется в разные времена года. Такой лес особенно богат по составу видов и заметно отличается по ярусам.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природное сообщество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помогают растениям использовать свет по-разному и занимать собственные места в лесу.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ярус, тем больше света он получает; нижние ярусы приспособлены к полутени.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 его обитатели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преобладают травы: клевер, ромашка, тимофеевка и василёк. Они быстро растут на открытом солнце и хорошо переносят покос, если корни остаются в почве.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Кузнечики, бабочки и пчёлы находят на лугу пищу и цветущие растения. Многие насекомые здесь опыляют цветки и сами служат пищей для птиц и других животных.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мелкие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Полёвки и птицы используют луг как место кормления и укрытия. Они находят семена, зелёные части растений и насекомых, поддерживая пищевые связи сообщества.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 — открытое пространство, поэтому растения получают много солнечного света. Это помогает быстрому росту трав, но делает сообщество более зависимым от влаги и погоды.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покоса или выпаса луговые растения могут быстро отрасти. Такая способность связана с хорошо развитой корневой системой и запасом питательных веществ в подземных частях.
</a:t>
            </a:r>
            <a:endParaRPr lang="en-US" sz="11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как природное сообщество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пруда или озера чаще встречаются ряска, кувшинка и другие прибрежные растения. Здесь больше света и легче закрепиться корням, чем на большой глубине.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 живут водоросли, дафнии, личинки насекомых, рыбы и лягушки. Они приспособлены к движению в воде, недостатку света и разному содержанию кислорода.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водоёма условия сильно различаются: на поверхности теплее и светлее, а в глубине холоднее и темнее. Это влияет на распределение организмов.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многих животных важен растворённый кислород. Если его мало, в водоёме остаётся меньше видов, а некоторые организмы могут жить только у поверхности или у берега.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не изолирован от окружающей территории. В него попадают листья, насекомые и другие остатки, а прибрежные растения и животные связывают его с сушей.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могут быть разными, но во всех случаях энергия начинается у растений и последовательно переходит к другим организмам.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 школьному курсу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сообществе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энергии становится меньше, поэтому численность крупных хищников обычно ниже.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запускают питание в сообществе: без них не было бы ни корма, ни достаточного количества кислорода для многих живых организмов.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создают органические вещества и поддерживают жизнь большинства обитателей сообщества.
</a:t>
            </a:r>
            <a:endParaRPr lang="en-US" sz="12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потребителей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готовой пищей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не создают органические вещества сами, а получают их, поедая растения, животных или и тех и других. Так энергия переходит от одного звена сообщества к другому.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потребителям относятся травоядные, всеядные и хищники. Каждый тип питания занимает своё место в природном сообществе и влияет на состав живых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Съедая растения или других животных, потребители переносят энергию по пищевым цепям. При этом часть энергии расходуется на движение, рост и поддержание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помогают удерживать численность других видов в пределах, которые не нарушают равновесие. Без них некоторые организмы могли бы сильно размножиться и изменить сообщество.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разрушителей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разрушают опавшие листья, сухие стебли и остатки животных. Они превращают сложные вещества в более простые соединения, доступные для повторного использования.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разрушителей минеральные вещества попадают в почву и воду. Их снова поглощают растения, поэтому вещества не пропадают, а постоянно участвуют в круговороте.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разрушителей на земле быстро скапливались бы мёртвые остатки. Эти организмы очищают среду и помогают поддерживать порядок в природном сообществе.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участвуют в образовании плодородного слоя почвы. Благодаря им в почве накапливаются вещества, необходимые для роста новых растений и дальнейшей жизни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сообществе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времена года природное сообщество меняется, но его основные связи сохраняются.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на активность организмов, но пищевые связи и круговорот веществ продолжаются круглый год.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природное сообщество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 о последствиях хозяйственной деятельности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615" y="2607162"/>
            <a:ext cx="2522614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редких видов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в спокойной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тихом водоёме распускаются крупные цветки лотоса орехоносного. Это растение нуждается в чистой воде и сохраняется только там, где берег не разрушен и не загрязнён человеком. Его красота показывает, насколько уязвимы водные сообщества.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Выхухоль у 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спокойной реке или старице живёт выхухоль — редкий зверёк с водным образом жизни. Он скрывается в прибрежной растительности, а исчезает там, где разрушаются берега и ухудшается качество воды.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стерха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пространстве с мелкой водой можно увидеть высокого белого журавля — стерхa. Ему нужны безопасные места для гнездования и кормёжки, поэтому сохранение болот и пойм особенно важно для его выживания.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не зависит от одного признака: она складывается из связей между организмами, условий среды и способности сообщества частично компенсировать изменения.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школьному курсу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сообщество устойчиво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факторов поддерживают друг друга, тем труднее сообществу разрушиться при потере одного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природные сообщества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рассматривают участок природы и отмечают, какие растения, животные и грибы на нём встречаются. Наблюдения помогают увидеть особенности сообщества без вмешательства в него.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подсчитывают, сколько разных организмов найдено. Это позволяет сравнивать участки между собой и делать выводы о богатстве и разнообразии природного сообщества.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ярусов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леса, луга и водоёма изучают, как распределяются организмы по слоям или по глубине. Такое описание показывает, где каждому виду легче получать свет, влагу и пищу.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составляют схемы питания: кто чем питается и кто от кого зависит. Эти цепи помогают понять, как в сообществе передаются энергия и вещества.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сопоставить данные разных мест и сезонов. Для этого записывают дату, погоду, место наблюдения и найденные организмы, чтобы замечать изменения в природе.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правил помогает сохранять природные сообщества и их обитателей.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сохраняет места обитания, цепи питания и численность видов, а значит поддерживает устойчивость природного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 природе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охраны природы, 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природных сообществах помогает увидеть, как тесно связаны организмы и среда. Понимая эти связи, мы можем беречь природу, не нарушая её хрупкое равновесие.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единая система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2026-05-31T19:44:56Z</dcterms:created>
  <dcterms:modified xsi:type="dcterms:W3CDTF">2026-05-31T19:44:56Z</dcterms:modified>
</cp:coreProperties>
</file>