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равные стороны, равные углы, точные закономерности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узнаются по двум признакам: все стороны равны и все углы равны.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формы попадаются в архитектуре, технике, орнаментах и природе: соты, плитка, дорожные знаки. В теме 8 класса они важны, потому что связывают углы, стороны, окружность и симметрию в одну систему.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многоугольники и зачем их изучать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правильного многоугольника
</a:t>
            </a:r>
            <a:endParaRPr lang="en-US" sz="3084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— это многоугольник, у которого все стороны равны, а все внутренние углы тоже равны. Оба условия обязательны.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равны только стороны, но углы разные, фигура теряет «правильность». Аналогично, если углы одинаковые, а стороны различаются, равенства не хватает.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примеров легко запомнить равносторонний треугольник, квадрат и правильный шестиугольник. Неправильными будут, например, прямоугольник и произвольный пятиугольник.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многоугольников в окружающих предметах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в повседневных мелочах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форма есть в клетках тетради, в плитке и даже в оконных рамах. Когда стороны и углы совпадают, квадрат выглядит «строго» и легко вписывается в сетку.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 гайки: шестиугольник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 особенно заметен в пчелиных сотах: ячейки плотно прилегают друг к другу. Похожую идею используют и в некоторых гайках и декоративных узорах — форма получается очень устойчивой.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«Стоп» и восьмиугольник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«Стоп» часто имеет форму правильного восьмиугольника. Такой контур легко узнаётся с первого взгляда, а равные углы и симметрия делают знак аккуратным и понятным.
</a:t>
            </a:r>
            <a:endParaRPr lang="en-US" sz="12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является ли многоугольник правильным
</a:t>
            </a:r>
            <a:endParaRPr lang="en-US" sz="25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проверки для чертежа и измерений линейкой и транспортиром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сумма внутренних углов многоугольника
</a:t>
            </a:r>
            <a:endParaRPr lang="en-US" sz="25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ещё один «кускочек» в разбиении на треугольники, поэтому прирост постоянный.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при переходе от n к n+1 сумма увеличивается ровно на 180°, что подтверждает общую закономерность.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сумме внутренних углов для n-угольников: n=3…8 (получены по формуле (n−2)×180°).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каждой новой стороны сумма увеличивается на эту величину.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постоянной величины помогает быстро проверять результаты и находить углы в задачах на многоугольники.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формуле суммы внутренних углов (вывод через разбиение на треугольники).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становится внутренний угол. Поэтому контур правильной фигуры всё больше напоминает окружность.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один внутренний угол правильного многоугольника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n-угольника внутренний угол вычисляют как ((n−2)×180°)/n. Формула работает для любого n.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квадрата угол равен 90°, у правильного пятиугольника — 108°, у правильного шестиугольника — 120°, у правильного восьмиугольника — 135°.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всей фигуре внешние повороты в сумме дают полный оборот.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внешний угол, делите 360° на число сторон: получается угол одного одинакового «поворота» между соседними сторонами.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внешних углов многоугольника (классическая геометрическая теорема).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549" y="1324100"/>
            <a:ext cx="417056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правильные многоугольники и их углы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внутренний и внешний углы для ключевых правильных многоугольников, чтобы видеть закономерность «внутри растёт — снаружи уменьшается».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сторон внутренний угол увеличивается, а внешний уменьшается; формулы позволяют находить значения для любого n.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формулам: внутренний угол = ((n−2)×180°)/n, внешний угол = 360°/n.
</a:t>
            </a:r>
            <a:endParaRPr lang="en-US" sz="15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правильного многоугольника с окружностью
</a:t>
            </a:r>
            <a:endParaRPr lang="en-US" sz="259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правильный многоугольник можно вписать в окружность: все его вершины лежат на одной и той же окружности. Это означает, что расстояние от центра окружности до каждой вершины одинаково.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сторон чётное, у правильного многоугольника есть центр симметрии — точка в середине фигуры. При нечётном числе сторон сохраняется равномерное распределение вершин по окружности, но центр симметрии отсутствует.
</a:t>
            </a:r>
            <a:endParaRPr lang="en-US" sz="14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многоугольников
</a:t>
            </a:r>
            <a:endParaRPr lang="en-US" sz="3172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обладают осевой и поворотной симметрией: фигура совмещается сама с собой после отражения относительно оси или поворота вокруг центра.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равно числу сторон для равностороннего треугольника (3), квадрат (4) и правильного шестиугольника (6). Такие оси проходят через вершины и середины противоположных сторон.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означает совмещение при повороте на определённый угол вокруг центра: для квадрата достаточно повернуть на 90°, для равностороннего треугольника — на 120°, для правильного шестиугольника — на 60°.
</a:t>
            </a:r>
            <a:endParaRPr lang="en-US" sz="1591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построения более надёжными: достаточно построить одну «часть» фигуры, а затем повторить её поворотами или отражениями, получая всю правильную форму.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при увеличении числа сторон
</a:t>
            </a:r>
            <a:endParaRPr lang="en-US" sz="263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n растёт, каждый внешний угол уменьшается, значит повороты между соседними сторонами становятся меньше. Контур получается ближе к плавной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с увеличением числа сторон внешний угол убывает как 360°/n. Поэтому правильный многоугольник визуально становится «окружностнее».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внешнего угла правильного n-угольника 360°/n (значения для n: 3, 4, 5, 6, 8, 12).
</a:t>
            </a:r>
            <a:endParaRPr lang="en-US" sz="14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шестиугольника с стороной 5 см периметр равен 30 см.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сумма длин всех сторон. Для правильного n-угольника достаточно умножить длину одной стороны на число сторон, потому что все стороны равны.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геометрии (формула P = a×n для правильного многоугольника).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многоугольника по окружности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построения, основанный на равном делении окружности на дуги и проверке равенства сторон и углов.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 природе, технике и дизайне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Шестиугольники помогают рационально заполнить плоскость без промежутков. Поэтому пчёлы строят соты из ячеек, близких к правильным шестиугольникам, где каждая сторона имеет одинаковую роль.
</a:t>
            </a:r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Соты и эффективность формы
</a:t>
            </a:r>
            <a:endParaRPr lang="en-US" sz="130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форма удобна для укладки плитки и планировки. Она хорошо подходит для бумаги в клетку и экранных сеток, потому что квадраты стыкуются без разрывов и одинаково повторяют рисунок.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сетки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встречаются в орнаментах: из них легко собирать симметричные композиции. Точные углы и равные стороны помогают сохранять аккуратные пропорции в узоре.
</a:t>
            </a:r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логотипы
</a:t>
            </a:r>
            <a:endParaRPr lang="en-US" sz="1308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грани и симметрия делают правильные многоугольники полезными в технике и архитектуре. Их применяют в декоративных решётках, формах элементов конструкций и в деталях с повторяемым контуром.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механизмов и архитектура
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с одинаковым периметром
</a:t>
            </a:r>
            <a:endParaRPr lang="en-US" sz="29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периметре площадь меняется: чем больше «внутреннего пространства» даёт форма, тем она может оказаться больше. Здесь особенно выделяется квадрат.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выбранных правильных фигур максимальная площадь получилась у квадрата. Это показывает, что одинаковый периметр не гарантирует одинаковую площадь, потому что меняется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площади правильного n-угольника при P = 24 см (точные выражения через радиус описанной окружности и приведение к a = P/n).
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 фигуру правильной только из-за равных сторон. Но для правильного многоугольника нужно одновременно равенство всех сторон и равенство всех внутренних углов.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правильными многоугольниками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внутренний и внешний угол. Из-за этого легко подставить неверные значения в формулы и получить противоречивые результаты при проверке ответов.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зависимость суммы внутренних углов от числа сторон. Она равна (n−2)×180°, поэтому при изменении n меняется и сумма углов, даже если фигура «похожа».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неверно определять число осей симметрии. У треугольника, квадрата и правильного шестиугольника оно различается, и его нужно считать по свойствам конкретной фигуры.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 «Правильные многоугольники»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ответы: в правильных многоугольниках ключевые величины зависят только от числа сторон n и длины стороны a.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свойства правильных многоугольников задаются через n (число сторон) и a (длина стороны), поэтому формулы позволяют быстро проверять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«Правильные многоугольники» (геометрия 7–8 классы).
</a:t>
            </a:r>
            <a:endParaRPr lang="en-US" sz="1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закономерность в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объединяет равенство сторон и углов, а также высокая степень симметрии и связь с окружностью. Их свойства легко описываются формулами для углов и периметра. Чем больше сторон, тем ближе контур к окружности.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2026-05-14T02:09:45Z</dcterms:created>
  <dcterms:modified xsi:type="dcterms:W3CDTF">2026-05-14T02:09:45Z</dcterms:modified>
</cp:coreProperties>
</file>