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Морфемика: из каких частей состоит слово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частями слова и научимся понимать его строение.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нужна морфемика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помогает видеть родственные слова, находить корень, приставку и суффикс, а также объяснять написание слов.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— это наименьшая значимая часть слова. Именно из морфем складывается форма и смысл слова в речи.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морфемам относятся корень, приставка, суффикс и окончание. Каждая из них выполняет свою роль и влияет на слово по-разному.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сохраняет общий смысл, приставка и суффикс образуют новые слова, а окончание изменяет форму слова. Основа обычно включает всё, кроме окончания.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морфемы и их функции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что обозначает каждая морфема и как она работает в слове.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морфемы есть своя задача: смысл, образование слова или изменение его формы.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смысловой центр слова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слова с общим значением: лес, лесок, лесной, лесник, перелесок. По нему легче всего узнать родственные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Чередования в корне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возможны чередования звуков и букв: друг — дружить, берег — бережок, снег — снежный. Поэтому при разборе важно сравнивать значение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работу выполняют морфемы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круговой диаграмме показано, какие роли чаще всего выполняют части слова в морфемном разборе.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основной смысл, а остальные морфемы уточняют значение, образуют слова и показывают форму.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«Морфемика», без 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что она добавляет к слову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Она может указывать на начало действия, направление или приближение.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ехать — уехать, писать — переписать, бежать — прибежать. Во всех примерах приставка меняет значение исходного слова.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часто встречаются приставки по-, за-, у-, пере-, при-, под-, без-. Они встречаются в словах разных частей 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приставку и суффикс в слове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морфемного разбора: от формы слова — к его составу.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образование новых слов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часто помогает создать новое слово или придать ему особый оттенок значения: домик, дорожка, бегун.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суффиксов образуются существительные, прилагательные, глаголы и наречия. Поэтому они важны не только для смысла, но и для части 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может быть несколько суффиксов, а один и тот же суффикс встречается в разных словах. Его нужно определять по составу слова, а не по памяти.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образуются с помощью суффиксов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чаще всего встречаются суффиксальные существительные и прилагательные, поэтому именно их школьники замечают раньше других.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суффиксы особенно активно участвуют в образовании существительных и прилагательных.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«Морфемика», без 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 грамматическая форма слова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изменяемая часть слова, которая появляется при склонении или спряжении. Оно помогает увидеть, в какой форме стоит слово: в единственном или множественном числе, в нужном падеже, роде или лице.
</a:t>
            </a:r>
            <a:endParaRPr lang="en-US" sz="961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книга — книги, большой — большого, читаю — читаешь. В этих парах меняется именно окончание, а значение слова как предмета, признака или действия остаётся прежним.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неизменяемых слов окончания нет: пальто, кино, кафе. Окончание всегда находится в конце изменяемой формы слова и помогает связать грамматику с его написанием.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окончаний в словах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окончание меняется вместе с формой слова и помогает выражать грамматическое значение.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меняется только окончание, а основа остаётся общей. Это показывает, что окончание отвечает за грамматическую форму слова.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подобраны по материалам школьной темы «Морфемика» для 5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 без окончания. В ней обычно сохраняются корень, приставка и суффикс, поэтому именно она несёт основное значение слова в речи.
</a:t>
            </a:r>
            <a:endParaRPr lang="en-US" sz="1012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основа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лесником основа — лесник-, а окончание — -ом. По основе можно быстрее узнавать родственные слова и понимать, как слово устроено.
</a:t>
            </a:r>
            <a:endParaRPr lang="en-US" sz="10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в разных примерах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слова могут отличаться количеством и набором морфем, даже если в них есть общий корень или похожее значение.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 строятся по разным моделям: одни имеют приставку, другие — только суффикс. Поэтому морфемный разбор нужно делать для каждого слова отдельно.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«Состав слова»; данные для схемы составлены по материалам школьного курса русского языка.
</a:t>
            </a:r>
            <a:endParaRPr lang="en-US" sz="6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в морфемике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морфемы выделяются не сразу, потому что в языке сохраняются исторические изменения. Поэтому одинаковый на слух кусок слова не всегда означает одну и ту же морфему.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сравнивать родственные слова: снег — снежок, друг — дружба, берег — бережный. Так легче заметить чередование звуков и общий смысл.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однокоренные слова и просто похожие формы. Например, разные окончания могут создавать видимость сходства, хотя корень и значение у слов различаются.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подбирать несколько родственных слов и проверять, сохраняется ли общий смысл. Если смысл не совпадает, выделение морфем нужно пересмотреть.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морфемного разбора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аккуратно определить все части слова и проверить результат на примерах одного корня.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и орфография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морфем помогает выбрать букву в приставках на з/с: перед звонким согласным пишется з, перед глухим — с. Так различаются, например, бездомный и бесшумный.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корень, он может подобрать проверочное слово и написать безударную гласную правильно: вода — водный, лес — лесной. Морфемный анализ делает проверку осмысленной.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суффиксах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тоже связаны с правописанием: их важно не перепутать с частью корня или окончанием. Это помогает точнее записывать слова и объяснять выбор буквы.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разбирают по составу, легче заметить, в какой именно части находится орфограмма. Это снижает количество ошибок и делает письмо более уверенным.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в словарной работе и чтении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морфемы помогают понять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со словарём морфемный разбор помогает увидеть знакомую часть слова и догадаться о его значении. Так легче понимать новые слова без лишнего заучивания.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при чтении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ученик, учить, учёба, учебник показывает общий корень и общее значение. Благодаря этому незнакомое слово быстрее связывается с уже известными и лучше запоминается.
</a:t>
            </a:r>
            <a:endParaRPr lang="en-US" sz="9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 разборе встречаются чаще всего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чаще ошибаются там, где морфемы похожи по звучанию или меняются в зависимости от формы слова.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ошибки с окончанием и с разграничением корня и суффикса. Значит, особенно важно сравнивать слова по значению и подбирать проверочные примеры.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типичных трудностей по теме «Морфемный разбор»; обобщение школьных учебных примеров.
</a:t>
            </a:r>
            <a:endParaRPr lang="en-US" sz="7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помогает понимать слово глубже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показывает, как слово устроено изнутри, и помогает связать его значение, форму и написание. Чем лучше ученик видит корень, приставку, суффикс и окончание, тем увереннее он читает, пишет и разбирает слова.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2026-05-22T06:03:42Z</dcterms:created>
  <dcterms:modified xsi:type="dcterms:W3CDTF">2026-05-22T06:03:42Z</dcterms:modified>
</cp:coreProperties>
</file>